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 id="2147483669" r:id="rId3"/>
  </p:sldMasterIdLst>
  <p:notesMasterIdLst>
    <p:notesMasterId r:id="rId15"/>
  </p:notesMasterIdLst>
  <p:handoutMasterIdLst>
    <p:handoutMasterId r:id="rId16"/>
  </p:handoutMasterIdLst>
  <p:sldIdLst>
    <p:sldId id="260" r:id="rId4"/>
    <p:sldId id="267" r:id="rId5"/>
    <p:sldId id="268" r:id="rId6"/>
    <p:sldId id="270" r:id="rId7"/>
    <p:sldId id="271" r:id="rId8"/>
    <p:sldId id="272" r:id="rId9"/>
    <p:sldId id="273" r:id="rId10"/>
    <p:sldId id="274" r:id="rId11"/>
    <p:sldId id="277" r:id="rId12"/>
    <p:sldId id="275"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70"/>
    <p:restoredTop sz="72377"/>
  </p:normalViewPr>
  <p:slideViewPr>
    <p:cSldViewPr snapToGrid="0" snapToObjects="1">
      <p:cViewPr>
        <p:scale>
          <a:sx n="100" d="100"/>
          <a:sy n="100" d="100"/>
        </p:scale>
        <p:origin x="560" y="-71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21" d="100"/>
          <a:sy n="121" d="100"/>
        </p:scale>
        <p:origin x="4984" y="16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timbell/cernbox/openstack/cern%20openstack%20co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CERN!$B$1</c:f>
              <c:strCache>
                <c:ptCount val="1"/>
                <c:pt idx="0">
                  <c:v>IT</c:v>
                </c:pt>
              </c:strCache>
            </c:strRef>
          </c:tx>
          <c:spPr>
            <a:solidFill>
              <a:schemeClr val="accent1"/>
            </a:solidFill>
            <a:ln>
              <a:noFill/>
            </a:ln>
            <a:effectLst/>
          </c:spPr>
          <c:cat>
            <c:numRef>
              <c:f>CERN!$A$2:$A$17</c:f>
              <c:numCache>
                <c:formatCode>m/d/yy</c:formatCode>
                <c:ptCount val="16"/>
                <c:pt idx="0">
                  <c:v>41334.0</c:v>
                </c:pt>
                <c:pt idx="1">
                  <c:v>41538.0</c:v>
                </c:pt>
                <c:pt idx="2">
                  <c:v>41576.0</c:v>
                </c:pt>
                <c:pt idx="3">
                  <c:v>41606.0</c:v>
                </c:pt>
                <c:pt idx="4">
                  <c:v>41694.0</c:v>
                </c:pt>
                <c:pt idx="5">
                  <c:v>41744.0</c:v>
                </c:pt>
                <c:pt idx="6">
                  <c:v>41949.0</c:v>
                </c:pt>
                <c:pt idx="7">
                  <c:v>42285.0</c:v>
                </c:pt>
                <c:pt idx="8">
                  <c:v>42499.0</c:v>
                </c:pt>
                <c:pt idx="9">
                  <c:v>42558.0</c:v>
                </c:pt>
                <c:pt idx="10">
                  <c:v>42614.0</c:v>
                </c:pt>
                <c:pt idx="11">
                  <c:v>42795.0</c:v>
                </c:pt>
                <c:pt idx="12">
                  <c:v>42873.0</c:v>
                </c:pt>
                <c:pt idx="13">
                  <c:v>42893.0</c:v>
                </c:pt>
                <c:pt idx="14">
                  <c:v>42916.0</c:v>
                </c:pt>
                <c:pt idx="15">
                  <c:v>43008.0</c:v>
                </c:pt>
              </c:numCache>
            </c:numRef>
          </c:cat>
          <c:val>
            <c:numRef>
              <c:f>CERN!$B$2:$B$17</c:f>
              <c:numCache>
                <c:formatCode>General</c:formatCode>
                <c:ptCount val="16"/>
                <c:pt idx="0">
                  <c:v>14000.0</c:v>
                </c:pt>
                <c:pt idx="1">
                  <c:v>20952.0</c:v>
                </c:pt>
                <c:pt idx="2">
                  <c:v>27088.0</c:v>
                </c:pt>
                <c:pt idx="3">
                  <c:v>27088.0</c:v>
                </c:pt>
                <c:pt idx="4" formatCode="0">
                  <c:v>50000.0</c:v>
                </c:pt>
                <c:pt idx="5" formatCode="0">
                  <c:v>50000.0</c:v>
                </c:pt>
                <c:pt idx="6" formatCode="0">
                  <c:v>70000.0</c:v>
                </c:pt>
                <c:pt idx="7" formatCode="0">
                  <c:v>130000.0</c:v>
                </c:pt>
                <c:pt idx="8" formatCode="0">
                  <c:v>160000.0</c:v>
                </c:pt>
                <c:pt idx="9" formatCode="0">
                  <c:v>180392.0</c:v>
                </c:pt>
                <c:pt idx="10" formatCode="0">
                  <c:v>190000.0</c:v>
                </c:pt>
                <c:pt idx="11" formatCode="0">
                  <c:v>219990.0</c:v>
                </c:pt>
                <c:pt idx="12" formatCode="0">
                  <c:v>246380.0</c:v>
                </c:pt>
                <c:pt idx="13" formatCode="0">
                  <c:v>262380.0</c:v>
                </c:pt>
                <c:pt idx="14">
                  <c:v>279084.0</c:v>
                </c:pt>
                <c:pt idx="15" formatCode="0">
                  <c:v>281172.0</c:v>
                </c:pt>
              </c:numCache>
            </c:numRef>
          </c:val>
        </c:ser>
        <c:dLbls>
          <c:showLegendKey val="0"/>
          <c:showVal val="0"/>
          <c:showCatName val="0"/>
          <c:showSerName val="0"/>
          <c:showPercent val="0"/>
          <c:showBubbleSize val="0"/>
        </c:dLbls>
        <c:axId val="1760216272"/>
        <c:axId val="1760218048"/>
      </c:areaChart>
      <c:dateAx>
        <c:axId val="1760216272"/>
        <c:scaling>
          <c:orientation val="minMax"/>
        </c:scaling>
        <c:delete val="0"/>
        <c:axPos val="b"/>
        <c:numFmt formatCode="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en-US"/>
          </a:p>
        </c:txPr>
        <c:crossAx val="1760218048"/>
        <c:crosses val="autoZero"/>
        <c:auto val="0"/>
        <c:lblOffset val="100"/>
        <c:baseTimeUnit val="months"/>
      </c:dateAx>
      <c:valAx>
        <c:axId val="1760218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2"/>
                    </a:solidFill>
                    <a:latin typeface="+mn-lt"/>
                    <a:ea typeface="+mn-ea"/>
                    <a:cs typeface="+mn-cs"/>
                  </a:defRPr>
                </a:pPr>
                <a:r>
                  <a:rPr lang="en-US" sz="1400" baseline="0">
                    <a:solidFill>
                      <a:schemeClr val="bg2"/>
                    </a:solidFill>
                  </a:rPr>
                  <a:t>Cores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en-US"/>
          </a:p>
        </c:txPr>
        <c:crossAx val="176021627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71E508-5E65-824B-B34B-C659C719650A}" type="datetimeFigureOut">
              <a:rPr lang="en-US" smtClean="0"/>
              <a:t>10/27/17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829A8-267D-1542-A18D-E07C96767577}" type="slidenum">
              <a:rPr lang="en-US" smtClean="0"/>
              <a:t>‹#›</a:t>
            </a:fld>
            <a:endParaRPr lang="en-US"/>
          </a:p>
        </p:txBody>
      </p:sp>
    </p:spTree>
    <p:extLst>
      <p:ext uri="{BB962C8B-B14F-4D97-AF65-F5344CB8AC3E}">
        <p14:creationId xmlns:p14="http://schemas.microsoft.com/office/powerpoint/2010/main" val="682903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08843-7387-7F46-BB10-2BD094B6243A}" type="datetimeFigureOut">
              <a:rPr lang="en-US" smtClean="0"/>
              <a:t>10/27/17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47E29-AA68-8143-A279-0814613CB502}" type="slidenum">
              <a:rPr lang="en-US" smtClean="0"/>
              <a:t>‹#›</a:t>
            </a:fld>
            <a:endParaRPr lang="en-US"/>
          </a:p>
        </p:txBody>
      </p:sp>
    </p:spTree>
    <p:extLst>
      <p:ext uri="{BB962C8B-B14F-4D97-AF65-F5344CB8AC3E}">
        <p14:creationId xmlns:p14="http://schemas.microsoft.com/office/powerpoint/2010/main" val="131131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and thanks for the opportunity to come to</a:t>
            </a:r>
            <a:r>
              <a:rPr lang="en-US" baseline="0" dirty="0" smtClean="0"/>
              <a:t> Berlin to share our experiences using clouds to make significant computing resources available to scientists around the world.</a:t>
            </a:r>
          </a:p>
          <a:p>
            <a:endParaRPr lang="en-US" baseline="0" dirty="0" smtClean="0"/>
          </a:p>
          <a:p>
            <a:r>
              <a:rPr lang="en-US" baseline="0" dirty="0" smtClean="0"/>
              <a:t>My name is Tim Bell and I am responsible for the computing and monitoring infrastructure in the CERN IT department.</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C447E29-AA68-8143-A279-0814613CB502}" type="slidenum">
              <a:rPr lang="en-US" smtClean="0"/>
              <a:t>1</a:t>
            </a:fld>
            <a:endParaRPr lang="en-US"/>
          </a:p>
        </p:txBody>
      </p:sp>
    </p:spTree>
    <p:extLst>
      <p:ext uri="{BB962C8B-B14F-4D97-AF65-F5344CB8AC3E}">
        <p14:creationId xmlns:p14="http://schemas.microsoft.com/office/powerpoint/2010/main" val="688278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a:t>
            </a:r>
            <a:r>
              <a:rPr lang="en-US" baseline="0" dirty="0" smtClean="0"/>
              <a:t> </a:t>
            </a:r>
            <a:r>
              <a:rPr lang="en-US" baseline="0" dirty="0" err="1" smtClean="0"/>
              <a:t>on-premise</a:t>
            </a:r>
            <a:r>
              <a:rPr lang="en-US" baseline="0" dirty="0" smtClean="0"/>
              <a:t> capacity at CERN may not be enough for Run 3 and 4. There are spikes in the use of computing resources, such as coming up to a major physics conference where additional capacity would help to complete the analysis. Additional capacity to the CERN data </a:t>
            </a:r>
            <a:r>
              <a:rPr lang="en-US" baseline="0" dirty="0" err="1" smtClean="0"/>
              <a:t>centres</a:t>
            </a:r>
            <a:r>
              <a:rPr lang="en-US" baseline="0" dirty="0" smtClean="0"/>
              <a:t> may be needed also so in 2014, we started investigating whether public cloud resources could be used for science.</a:t>
            </a:r>
          </a:p>
          <a:p>
            <a:endParaRPr lang="en-US" baseline="0" dirty="0" smtClean="0"/>
          </a:p>
          <a:p>
            <a:r>
              <a:rPr lang="en-US" baseline="0" dirty="0" smtClean="0"/>
              <a:t>Amongst the companies we worked with were T-Systems, whose open </a:t>
            </a:r>
            <a:r>
              <a:rPr lang="en-US" baseline="0" dirty="0" err="1" smtClean="0"/>
              <a:t>telekom</a:t>
            </a:r>
            <a:r>
              <a:rPr lang="en-US" baseline="0" dirty="0" smtClean="0"/>
              <a:t> cloud is based on the Huawei </a:t>
            </a:r>
            <a:r>
              <a:rPr lang="en-US" baseline="0" dirty="0" err="1" smtClean="0"/>
              <a:t>Fusionsphere</a:t>
            </a:r>
            <a:r>
              <a:rPr lang="en-US" baseline="0" dirty="0" smtClean="0"/>
              <a:t> product. Since this is an OpenStack cloud, we were able to use our existing tooling to rapidly bring up virtual machine resources in the T-Systems cloud and run a variety of experiment workloads there.</a:t>
            </a:r>
          </a:p>
          <a:p>
            <a:endParaRPr lang="en-US" dirty="0"/>
          </a:p>
        </p:txBody>
      </p:sp>
      <p:sp>
        <p:nvSpPr>
          <p:cNvPr id="4" name="Slide Number Placeholder 3"/>
          <p:cNvSpPr>
            <a:spLocks noGrp="1"/>
          </p:cNvSpPr>
          <p:nvPr>
            <p:ph type="sldNum" sz="quarter" idx="10"/>
          </p:nvPr>
        </p:nvSpPr>
        <p:spPr/>
        <p:txBody>
          <a:bodyPr/>
          <a:lstStyle/>
          <a:p>
            <a:fld id="{BC447E29-AA68-8143-A279-0814613CB502}" type="slidenum">
              <a:rPr lang="en-US" smtClean="0"/>
              <a:t>10</a:t>
            </a:fld>
            <a:endParaRPr lang="en-US"/>
          </a:p>
        </p:txBody>
      </p:sp>
    </p:spTree>
    <p:extLst>
      <p:ext uri="{BB962C8B-B14F-4D97-AF65-F5344CB8AC3E}">
        <p14:creationId xmlns:p14="http://schemas.microsoft.com/office/powerpoint/2010/main" val="1529578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were encouraging with good</a:t>
            </a:r>
            <a:r>
              <a:rPr lang="en-US" baseline="0" dirty="0" smtClean="0"/>
              <a:t> performance for the applications. This allowed us to simultaneously run workloads from all 4 experiments on the OTC cloud, storing the results back in Geneva. Sharing this experience with other science labs and the European Commission, it was clear that this was an option to be further explored.</a:t>
            </a:r>
          </a:p>
          <a:p>
            <a:endParaRPr lang="en-US" baseline="0" dirty="0" smtClean="0"/>
          </a:p>
          <a:p>
            <a:r>
              <a:rPr lang="en-US" baseline="0" dirty="0" smtClean="0"/>
              <a:t>With this interest, the Helix Nebula project was started and I have had the pleasure of working with </a:t>
            </a:r>
            <a:r>
              <a:rPr lang="en-US" baseline="0" dirty="0" err="1" smtClean="0"/>
              <a:t>Jurry</a:t>
            </a:r>
            <a:r>
              <a:rPr lang="en-US" baseline="0" dirty="0" smtClean="0"/>
              <a:t> as part of the delivery of public clouds for science.</a:t>
            </a:r>
          </a:p>
          <a:p>
            <a:endParaRPr lang="en-US" baseline="0" dirty="0" smtClean="0"/>
          </a:p>
          <a:p>
            <a:r>
              <a:rPr lang="en-US" baseline="0" dirty="0" smtClean="0"/>
              <a:t>I will now hand over to </a:t>
            </a:r>
            <a:r>
              <a:rPr lang="en-US" baseline="0" dirty="0" err="1" smtClean="0"/>
              <a:t>Jurry</a:t>
            </a:r>
            <a:r>
              <a:rPr lang="en-US" baseline="0" dirty="0" smtClean="0"/>
              <a:t> de la Mar, account director for the public sector from T-Systems to cover the follow on activities.</a:t>
            </a:r>
          </a:p>
          <a:p>
            <a:endParaRPr lang="en-US" dirty="0"/>
          </a:p>
        </p:txBody>
      </p:sp>
      <p:sp>
        <p:nvSpPr>
          <p:cNvPr id="4" name="Slide Number Placeholder 3"/>
          <p:cNvSpPr>
            <a:spLocks noGrp="1"/>
          </p:cNvSpPr>
          <p:nvPr>
            <p:ph type="sldNum" sz="quarter" idx="10"/>
          </p:nvPr>
        </p:nvSpPr>
        <p:spPr/>
        <p:txBody>
          <a:bodyPr/>
          <a:lstStyle/>
          <a:p>
            <a:fld id="{BC447E29-AA68-8143-A279-0814613CB502}" type="slidenum">
              <a:rPr lang="en-US" smtClean="0"/>
              <a:t>11</a:t>
            </a:fld>
            <a:endParaRPr lang="en-US"/>
          </a:p>
        </p:txBody>
      </p:sp>
    </p:spTree>
    <p:extLst>
      <p:ext uri="{BB962C8B-B14F-4D97-AF65-F5344CB8AC3E}">
        <p14:creationId xmlns:p14="http://schemas.microsoft.com/office/powerpoint/2010/main" val="149257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CERN?</a:t>
            </a:r>
            <a:r>
              <a:rPr lang="en-US" baseline="0" dirty="0" smtClean="0"/>
              <a:t> CERN is a </a:t>
            </a:r>
            <a:r>
              <a:rPr lang="en-US" baseline="0" dirty="0" err="1" smtClean="0"/>
              <a:t>french</a:t>
            </a:r>
            <a:r>
              <a:rPr lang="en-US" baseline="0" dirty="0" smtClean="0"/>
              <a:t> acronym, Centre European de </a:t>
            </a:r>
            <a:r>
              <a:rPr lang="en-US" baseline="0" dirty="0" err="1" smtClean="0"/>
              <a:t>Recherche</a:t>
            </a:r>
            <a:r>
              <a:rPr lang="en-US" baseline="0" dirty="0" smtClean="0"/>
              <a:t> Nuclear, or European </a:t>
            </a:r>
            <a:r>
              <a:rPr lang="en-US" baseline="0" dirty="0" err="1" smtClean="0"/>
              <a:t>Organisation</a:t>
            </a:r>
            <a:r>
              <a:rPr lang="en-US" baseline="0" dirty="0" smtClean="0"/>
              <a:t> for Nuclear Research.</a:t>
            </a:r>
          </a:p>
          <a:p>
            <a:endParaRPr lang="en-US" baseline="0" dirty="0" smtClean="0"/>
          </a:p>
          <a:p>
            <a:r>
              <a:rPr lang="en-US" baseline="0" dirty="0" smtClean="0"/>
              <a:t>It was founded in 1954 with the initial 12 member states from Europe and has now grown to 22 states and increased in geographic scope with Israel joining in 2014 and India and Pakistan are associate members.</a:t>
            </a:r>
          </a:p>
          <a:p>
            <a:endParaRPr lang="en-US" baseline="0" dirty="0" smtClean="0"/>
          </a:p>
          <a:p>
            <a:r>
              <a:rPr lang="en-US" baseline="0" dirty="0" smtClean="0"/>
              <a:t>CERN provides the infrastructure for experiments to </a:t>
            </a:r>
            <a:r>
              <a:rPr lang="en-US" baseline="0" dirty="0" err="1" smtClean="0"/>
              <a:t>analyse</a:t>
            </a:r>
            <a:r>
              <a:rPr lang="en-US" baseline="0" dirty="0" smtClean="0"/>
              <a:t> the fundamental scientific questions such as “what is the universe made of”, “how did it start”. This requires some of the most complex scientific instruments to study the building blocks of nature. This requires not only physics but also massive engineering and computing challenges to be overcome.</a:t>
            </a:r>
          </a:p>
          <a:p>
            <a:endParaRPr lang="en-US" baseline="0" dirty="0" smtClean="0"/>
          </a:p>
          <a:p>
            <a:r>
              <a:rPr lang="en-US" baseline="0" dirty="0" smtClean="0"/>
              <a:t>The budget is around 1B CHF, about 850M EUR which provides facilities to 13,000 physicists from around the world with a variety of accelerators, you could view CERN as an </a:t>
            </a:r>
            <a:r>
              <a:rPr lang="en-US" baseline="0" dirty="0" err="1" smtClean="0"/>
              <a:t>organisation</a:t>
            </a:r>
            <a:r>
              <a:rPr lang="en-US" baseline="0" dirty="0" smtClean="0"/>
              <a:t> providing “accelerators as a service”</a:t>
            </a:r>
          </a:p>
          <a:p>
            <a:endParaRPr lang="en-US" baseline="0" dirty="0" smtClean="0"/>
          </a:p>
          <a:p>
            <a:r>
              <a:rPr lang="en-US" baseline="0" dirty="0" smtClean="0"/>
              <a:t>It’s not only the physics though, CERN’s mission involves innovation and education also. The challenges produce spin off technologies, such as the capacity touch screen on many smart phones and the world wide web, invented at CERN in the ‘90s and placed into the public domain. The world without touch screens and the web would be very different from today.</a:t>
            </a:r>
          </a:p>
          <a:p>
            <a:endParaRPr lang="en-US" dirty="0"/>
          </a:p>
        </p:txBody>
      </p:sp>
      <p:sp>
        <p:nvSpPr>
          <p:cNvPr id="4" name="Slide Number Placeholder 3"/>
          <p:cNvSpPr>
            <a:spLocks noGrp="1"/>
          </p:cNvSpPr>
          <p:nvPr>
            <p:ph type="sldNum" sz="quarter" idx="10"/>
          </p:nvPr>
        </p:nvSpPr>
        <p:spPr/>
        <p:txBody>
          <a:bodyPr/>
          <a:lstStyle/>
          <a:p>
            <a:fld id="{BC447E29-AA68-8143-A279-0814613CB502}" type="slidenum">
              <a:rPr lang="en-US" smtClean="0"/>
              <a:t>2</a:t>
            </a:fld>
            <a:endParaRPr lang="en-US"/>
          </a:p>
        </p:txBody>
      </p:sp>
    </p:spTree>
    <p:extLst>
      <p:ext uri="{BB962C8B-B14F-4D97-AF65-F5344CB8AC3E}">
        <p14:creationId xmlns:p14="http://schemas.microsoft.com/office/powerpoint/2010/main" val="975647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 we understand</a:t>
            </a:r>
            <a:r>
              <a:rPr lang="en-US" baseline="0" dirty="0" smtClean="0"/>
              <a:t> the universe? 13.8 billion years ago, the big bang produced a soup of matter and anti matter at very high energy that coalesced into atoms, molecules, planets and stars.</a:t>
            </a:r>
          </a:p>
          <a:p>
            <a:endParaRPr lang="en-US" baseline="0" dirty="0" smtClean="0"/>
          </a:p>
          <a:p>
            <a:r>
              <a:rPr lang="en-US" baseline="0" dirty="0" smtClean="0"/>
              <a:t>Today’s telescopes can look at the current state of the universe and given the speed of light, can look back far in time by looking at objects further away.</a:t>
            </a:r>
          </a:p>
          <a:p>
            <a:endParaRPr lang="en-US" baseline="0" dirty="0" smtClean="0"/>
          </a:p>
          <a:p>
            <a:r>
              <a:rPr lang="en-US" baseline="0" dirty="0" smtClean="0"/>
              <a:t>There are basic questions to be answered such as why is there more matter than anti-matter? The energy that created matter should have created an equal amount of anti matter, why is the universe </a:t>
            </a:r>
            <a:r>
              <a:rPr lang="en-US" baseline="0" dirty="0" err="1" smtClean="0"/>
              <a:t>prodimently</a:t>
            </a:r>
            <a:r>
              <a:rPr lang="en-US" baseline="0" dirty="0" smtClean="0"/>
              <a:t> matter?</a:t>
            </a:r>
          </a:p>
          <a:p>
            <a:endParaRPr lang="en-US" baseline="0" dirty="0" smtClean="0"/>
          </a:p>
          <a:p>
            <a:r>
              <a:rPr lang="en-US" baseline="0" dirty="0" smtClean="0"/>
              <a:t>To understand these kind of questions, CERN builds </a:t>
            </a:r>
            <a:r>
              <a:rPr lang="en-US" baseline="0" dirty="0" err="1" smtClean="0"/>
              <a:t>acclerators</a:t>
            </a:r>
            <a:r>
              <a:rPr lang="en-US" baseline="0" dirty="0" smtClean="0"/>
              <a:t> and the flagship is the large hadron collider.</a:t>
            </a:r>
          </a:p>
          <a:p>
            <a:endParaRPr lang="en-US" baseline="0" dirty="0" smtClean="0"/>
          </a:p>
        </p:txBody>
      </p:sp>
      <p:sp>
        <p:nvSpPr>
          <p:cNvPr id="4" name="Slide Number Placeholder 3"/>
          <p:cNvSpPr>
            <a:spLocks noGrp="1"/>
          </p:cNvSpPr>
          <p:nvPr>
            <p:ph type="sldNum" sz="quarter" idx="10"/>
          </p:nvPr>
        </p:nvSpPr>
        <p:spPr/>
        <p:txBody>
          <a:bodyPr/>
          <a:lstStyle/>
          <a:p>
            <a:fld id="{BC447E29-AA68-8143-A279-0814613CB502}" type="slidenum">
              <a:rPr lang="en-US" smtClean="0"/>
              <a:t>3</a:t>
            </a:fld>
            <a:endParaRPr lang="en-US"/>
          </a:p>
        </p:txBody>
      </p:sp>
    </p:spTree>
    <p:extLst>
      <p:ext uri="{BB962C8B-B14F-4D97-AF65-F5344CB8AC3E}">
        <p14:creationId xmlns:p14="http://schemas.microsoft.com/office/powerpoint/2010/main" val="180977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large</a:t>
            </a:r>
            <a:r>
              <a:rPr lang="en-US" baseline="0" dirty="0" smtClean="0"/>
              <a:t> hadron collider is the largest scientific experiment on earth. It is a 27KM ring, 100M underground spanning the </a:t>
            </a:r>
            <a:r>
              <a:rPr lang="en-US" baseline="0" dirty="0" err="1" smtClean="0"/>
              <a:t>swiss</a:t>
            </a:r>
            <a:r>
              <a:rPr lang="en-US" baseline="0" dirty="0" smtClean="0"/>
              <a:t>/</a:t>
            </a:r>
            <a:r>
              <a:rPr lang="en-US" baseline="0" dirty="0" err="1" smtClean="0"/>
              <a:t>french</a:t>
            </a:r>
            <a:r>
              <a:rPr lang="en-US" baseline="0" dirty="0" smtClean="0"/>
              <a:t> border just outside Geneva. To get a feeling of scale, the airport and lake Geneva can be seen in the background/</a:t>
            </a:r>
          </a:p>
          <a:p>
            <a:endParaRPr lang="en-US" baseline="0" dirty="0" smtClean="0"/>
          </a:p>
          <a:p>
            <a:r>
              <a:rPr lang="en-US" baseline="0" dirty="0" smtClean="0"/>
              <a:t>It takes around 20 minutes to drive from one side of the ring to the other, the protons circulate 19,000 times a second, just below the speed of light.</a:t>
            </a:r>
          </a:p>
          <a:p>
            <a:endParaRPr lang="en-US" baseline="0" dirty="0" smtClean="0"/>
          </a:p>
        </p:txBody>
      </p:sp>
      <p:sp>
        <p:nvSpPr>
          <p:cNvPr id="4" name="Slide Number Placeholder 3"/>
          <p:cNvSpPr>
            <a:spLocks noGrp="1"/>
          </p:cNvSpPr>
          <p:nvPr>
            <p:ph type="sldNum" sz="quarter" idx="10"/>
          </p:nvPr>
        </p:nvSpPr>
        <p:spPr/>
        <p:txBody>
          <a:bodyPr/>
          <a:lstStyle/>
          <a:p>
            <a:fld id="{BC447E29-AA68-8143-A279-0814613CB502}" type="slidenum">
              <a:rPr lang="en-US" smtClean="0"/>
              <a:t>4</a:t>
            </a:fld>
            <a:endParaRPr lang="en-US"/>
          </a:p>
        </p:txBody>
      </p:sp>
    </p:spTree>
    <p:extLst>
      <p:ext uri="{BB962C8B-B14F-4D97-AF65-F5344CB8AC3E}">
        <p14:creationId xmlns:p14="http://schemas.microsoft.com/office/powerpoint/2010/main" val="1182362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accelerator</a:t>
            </a:r>
            <a:r>
              <a:rPr lang="en-US" baseline="0" dirty="0" smtClean="0"/>
              <a:t> itself consists of thousands of magnets, cooled down to -271C, just above absolute zero, using liquid helium to maintain low temperatures. At this point, the magnets become superconducting, allowing high current and strong magnetic fields to bend the beams round the ring. Complex control systems keep the beams aligned inside two tubes, 1 cm diameter which are evacuated to 10 times lower pressure than the moon.</a:t>
            </a:r>
          </a:p>
          <a:p>
            <a:endParaRPr lang="en-US" baseline="0" dirty="0" smtClean="0"/>
          </a:p>
          <a:p>
            <a:r>
              <a:rPr lang="en-US" baseline="0" dirty="0" smtClean="0"/>
              <a:t>At 4 places around the ring, the beams are crossed in the experiments, ATLAS, CMS, ALICE and </a:t>
            </a:r>
            <a:r>
              <a:rPr lang="en-US" baseline="0" dirty="0" err="1" smtClean="0"/>
              <a:t>LHCb</a:t>
            </a:r>
            <a:r>
              <a:rPr lang="en-US" baseline="0" dirty="0" smtClean="0"/>
              <a:t>. These experiments are the height of Notre Dame cathedral and weigh over 7,000 </a:t>
            </a:r>
            <a:r>
              <a:rPr lang="en-US" baseline="0" dirty="0" err="1" smtClean="0"/>
              <a:t>tonnes</a:t>
            </a:r>
            <a:r>
              <a:rPr lang="en-US" baseline="0" dirty="0" smtClean="0"/>
              <a:t>. At a simple level, they can be viewed as 100M pixel cameras but they take 40M pictures per second.</a:t>
            </a:r>
          </a:p>
          <a:p>
            <a:endParaRPr lang="en-US" baseline="0" dirty="0" smtClean="0"/>
          </a:p>
          <a:p>
            <a:r>
              <a:rPr lang="en-US" baseline="0" dirty="0" smtClean="0"/>
              <a:t>The end result is about 1PB/s. As the particles pass through layers of the detector, these signals are </a:t>
            </a:r>
            <a:r>
              <a:rPr lang="en-US" baseline="0" dirty="0" err="1" smtClean="0"/>
              <a:t>analysed</a:t>
            </a:r>
            <a:r>
              <a:rPr lang="en-US" baseline="0" dirty="0" smtClean="0"/>
              <a:t> and the properties of fundamental particles can be </a:t>
            </a:r>
            <a:r>
              <a:rPr lang="en-US" baseline="0" dirty="0" err="1" smtClean="0"/>
              <a:t>analysed</a:t>
            </a:r>
            <a:r>
              <a:rPr lang="en-US" baseline="0" dirty="0" smtClean="0"/>
              <a:t>. With many </a:t>
            </a:r>
            <a:r>
              <a:rPr lang="en-US" baseline="0" dirty="0" err="1" smtClean="0"/>
              <a:t>collisionsand</a:t>
            </a:r>
            <a:r>
              <a:rPr lang="en-US" baseline="0" dirty="0" smtClean="0"/>
              <a:t> good statistics, particle physics theory can be validated such as in 2012 when Higgs Boson was confirmed by the ATLAS and CMS experiments, leading to </a:t>
            </a:r>
            <a:r>
              <a:rPr lang="en-US" baseline="0" dirty="0" err="1" smtClean="0"/>
              <a:t>profeesor</a:t>
            </a:r>
            <a:r>
              <a:rPr lang="en-US" baseline="0" dirty="0" smtClean="0"/>
              <a:t> H and E being awarded the Nobel prize for their work done over 50 yeas ago.</a:t>
            </a:r>
            <a:endParaRPr lang="en-US" dirty="0"/>
          </a:p>
        </p:txBody>
      </p:sp>
      <p:sp>
        <p:nvSpPr>
          <p:cNvPr id="4" name="Slide Number Placeholder 3"/>
          <p:cNvSpPr>
            <a:spLocks noGrp="1"/>
          </p:cNvSpPr>
          <p:nvPr>
            <p:ph type="sldNum" sz="quarter" idx="10"/>
          </p:nvPr>
        </p:nvSpPr>
        <p:spPr/>
        <p:txBody>
          <a:bodyPr/>
          <a:lstStyle/>
          <a:p>
            <a:fld id="{BC447E29-AA68-8143-A279-0814613CB502}" type="slidenum">
              <a:rPr lang="en-US" smtClean="0"/>
              <a:t>5</a:t>
            </a:fld>
            <a:endParaRPr lang="en-US"/>
          </a:p>
        </p:txBody>
      </p:sp>
    </p:spTree>
    <p:extLst>
      <p:ext uri="{BB962C8B-B14F-4D97-AF65-F5344CB8AC3E}">
        <p14:creationId xmlns:p14="http://schemas.microsoft.com/office/powerpoint/2010/main" val="156022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this</a:t>
            </a:r>
            <a:r>
              <a:rPr lang="en-US" baseline="0" dirty="0" smtClean="0"/>
              <a:t> data needs to be recorded and processed. This is performed using the Worldwide Computing Grid, a collaboration of 170 sites which is running more than 2 million jobs per day. It is </a:t>
            </a:r>
            <a:r>
              <a:rPr lang="en-US" baseline="0" dirty="0" err="1" smtClean="0"/>
              <a:t>organised</a:t>
            </a:r>
            <a:r>
              <a:rPr lang="en-US" baseline="0" dirty="0" smtClean="0"/>
              <a:t> in the </a:t>
            </a:r>
            <a:r>
              <a:rPr lang="en-US" baseline="0" dirty="0" err="1" smtClean="0"/>
              <a:t>heirachy</a:t>
            </a:r>
            <a:r>
              <a:rPr lang="en-US" baseline="0" dirty="0" smtClean="0"/>
              <a:t> with CERN at the </a:t>
            </a:r>
            <a:r>
              <a:rPr lang="en-US" baseline="0" dirty="0" err="1" smtClean="0"/>
              <a:t>centre</a:t>
            </a:r>
            <a:r>
              <a:rPr lang="en-US" baseline="0" dirty="0" smtClean="0"/>
              <a:t>, the Tier-0, a set of Tier-1 sites which have significant capacity and storage, including archival, and the Tier-2s which are labs and universities providing resources for analysis.</a:t>
            </a:r>
          </a:p>
          <a:p>
            <a:endParaRPr lang="en-US" baseline="0" dirty="0" smtClean="0"/>
          </a:p>
          <a:p>
            <a:r>
              <a:rPr lang="en-US" baseline="0" dirty="0" smtClean="0"/>
              <a:t>Across the grid, there is around 600PB of tape storage. CERN on its own has 200PB which provides long term archive, delivering 60,000 mounts per week. Large disk farms cache the data and thousands of servers to </a:t>
            </a:r>
            <a:r>
              <a:rPr lang="en-US" baseline="0" dirty="0" err="1" smtClean="0"/>
              <a:t>analyse</a:t>
            </a:r>
            <a:r>
              <a:rPr lang="en-US" baseline="0" dirty="0" smtClean="0"/>
              <a:t> the data.</a:t>
            </a:r>
          </a:p>
          <a:p>
            <a:endParaRPr lang="en-US" baseline="0" dirty="0" smtClean="0"/>
          </a:p>
          <a:p>
            <a:r>
              <a:rPr lang="en-US" baseline="0" dirty="0" smtClean="0"/>
              <a:t>The CERN computer </a:t>
            </a:r>
            <a:r>
              <a:rPr lang="en-US" baseline="0" dirty="0" err="1" smtClean="0"/>
              <a:t>centre</a:t>
            </a:r>
            <a:r>
              <a:rPr lang="en-US" baseline="0" dirty="0" smtClean="0"/>
              <a:t> is about 3.5MW. The accelerator complex uses 200MW in total, about the same as a small town. However, we were not able to increase the capacity of the Geneva </a:t>
            </a:r>
            <a:r>
              <a:rPr lang="en-US" baseline="0" dirty="0" err="1" smtClean="0"/>
              <a:t>centre</a:t>
            </a:r>
            <a:r>
              <a:rPr lang="en-US" baseline="0" dirty="0" smtClean="0"/>
              <a:t>, so CERN expanded it’s computing </a:t>
            </a:r>
            <a:r>
              <a:rPr lang="en-US" baseline="0" dirty="0" err="1" smtClean="0"/>
              <a:t>centre</a:t>
            </a:r>
            <a:r>
              <a:rPr lang="en-US" baseline="0" dirty="0" smtClean="0"/>
              <a:t> 5 years ago to include a 2</a:t>
            </a:r>
            <a:r>
              <a:rPr lang="en-US" baseline="30000" dirty="0" smtClean="0"/>
              <a:t>nd</a:t>
            </a:r>
            <a:r>
              <a:rPr lang="en-US" baseline="0" dirty="0" smtClean="0"/>
              <a:t> site in Budapest, Hungary which is connected to the main CERN </a:t>
            </a:r>
            <a:r>
              <a:rPr lang="en-US" baseline="0" dirty="0" err="1" smtClean="0"/>
              <a:t>centre</a:t>
            </a:r>
            <a:r>
              <a:rPr lang="en-US" baseline="0" dirty="0" smtClean="0"/>
              <a:t> by 300GBit/s of network capacity.</a:t>
            </a:r>
          </a:p>
          <a:p>
            <a:endParaRPr lang="en-US" baseline="0" dirty="0" smtClean="0"/>
          </a:p>
          <a:p>
            <a:r>
              <a:rPr lang="en-US" baseline="0" dirty="0" smtClean="0"/>
              <a:t>You can actually see the computer </a:t>
            </a:r>
            <a:r>
              <a:rPr lang="en-US" baseline="0" dirty="0" err="1" smtClean="0"/>
              <a:t>centre</a:t>
            </a:r>
            <a:r>
              <a:rPr lang="en-US" baseline="0" dirty="0" smtClean="0"/>
              <a:t> on Google Street View, along with the accelerator tunnel itself.</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C447E29-AA68-8143-A279-0814613CB502}" type="slidenum">
              <a:rPr lang="en-US" smtClean="0"/>
              <a:t>6</a:t>
            </a:fld>
            <a:endParaRPr lang="en-US"/>
          </a:p>
        </p:txBody>
      </p:sp>
    </p:spTree>
    <p:extLst>
      <p:ext uri="{BB962C8B-B14F-4D97-AF65-F5344CB8AC3E}">
        <p14:creationId xmlns:p14="http://schemas.microsoft.com/office/powerpoint/2010/main" val="1587121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 expanded the</a:t>
            </a:r>
            <a:r>
              <a:rPr lang="en-US" baseline="0" dirty="0" smtClean="0"/>
              <a:t> computer facilities to Hungary, the staff to administer the resources needed was limited. We reworked the approach to managing compute resources at CERN adopting common open source solutions and integrating them. One of our key components was OpenStack, providing the physicists with a cloud experience where they could get computing resources in the time it takes to get a cup of coffee, compared to waiting weeks in the previous approach.</a:t>
            </a:r>
          </a:p>
          <a:p>
            <a:endParaRPr lang="en-US" baseline="0" dirty="0" smtClean="0"/>
          </a:p>
          <a:p>
            <a:r>
              <a:rPr lang="en-US" baseline="0" dirty="0" smtClean="0"/>
              <a:t>In production since 2013, we are now running over 8000 hypervisors under CERN openstack consisting of 280K cores and supporting 33,000 virtual machines.</a:t>
            </a:r>
          </a:p>
          <a:p>
            <a:endParaRPr lang="en-US" baseline="0" dirty="0" smtClean="0"/>
          </a:p>
          <a:p>
            <a:r>
              <a:rPr lang="en-US" baseline="0" dirty="0" smtClean="0"/>
              <a:t>These are not only the compute intensive applications, we also run services for the laboratory such as pension fund applications and administration workflows. In total, this is over 90% of the compute capacity in the data </a:t>
            </a:r>
            <a:r>
              <a:rPr lang="en-US" baseline="0" dirty="0" err="1" smtClean="0"/>
              <a:t>centre</a:t>
            </a:r>
            <a:r>
              <a:rPr lang="en-US" baseline="0" dirty="0" smtClean="0"/>
              <a:t> is under OpenStack.</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C447E29-AA68-8143-A279-0814613CB502}" type="slidenum">
              <a:rPr lang="en-US" smtClean="0"/>
              <a:t>7</a:t>
            </a:fld>
            <a:endParaRPr lang="en-US"/>
          </a:p>
        </p:txBody>
      </p:sp>
    </p:spTree>
    <p:extLst>
      <p:ext uri="{BB962C8B-B14F-4D97-AF65-F5344CB8AC3E}">
        <p14:creationId xmlns:p14="http://schemas.microsoft.com/office/powerpoint/2010/main" val="806315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forward,</a:t>
            </a:r>
            <a:r>
              <a:rPr lang="en-US" baseline="0" dirty="0" smtClean="0"/>
              <a:t> we need to find ways to expand.</a:t>
            </a:r>
          </a:p>
          <a:p>
            <a:endParaRPr lang="en-US" baseline="0" dirty="0" smtClean="0"/>
          </a:p>
          <a:p>
            <a:r>
              <a:rPr lang="en-US" baseline="0" dirty="0" smtClean="0"/>
              <a:t>We are currently coming to the end of Run 2 in 2018 where we meet the computing requirements with the resources under OpenStack.</a:t>
            </a:r>
          </a:p>
          <a:p>
            <a:endParaRPr lang="en-US" baseline="0" dirty="0" smtClean="0"/>
          </a:p>
          <a:p>
            <a:r>
              <a:rPr lang="en-US" baseline="0" dirty="0" smtClean="0"/>
              <a:t>However, the accelerator will restart in 2021 with Run 3 at a much higher luminosity, more particles in each bunch and the computing requirements to extract the details of each </a:t>
            </a:r>
            <a:r>
              <a:rPr lang="en-US" baseline="0" dirty="0" err="1" smtClean="0"/>
              <a:t>collistion</a:t>
            </a:r>
            <a:r>
              <a:rPr lang="en-US" baseline="0" dirty="0" smtClean="0"/>
              <a:t> will significantly increase. Run 4 is expected to be 60x more compute than today but we are seeing Moore’s law slowing down.</a:t>
            </a:r>
          </a:p>
          <a:p>
            <a:endParaRPr lang="en-US" baseline="0" dirty="0" smtClean="0"/>
          </a:p>
          <a:p>
            <a:r>
              <a:rPr lang="en-US" baseline="0" dirty="0" smtClean="0"/>
              <a:t>Improved algorithms, CPU </a:t>
            </a:r>
            <a:r>
              <a:rPr lang="en-US" baseline="0" dirty="0" err="1" smtClean="0"/>
              <a:t>accelarators</a:t>
            </a:r>
            <a:r>
              <a:rPr lang="en-US" baseline="0" dirty="0" smtClean="0"/>
              <a:t> may help but additional measures could be necessary to ensure that computing does not limit the physics we would like to do.</a:t>
            </a:r>
          </a:p>
          <a:p>
            <a:endParaRPr lang="en-US" dirty="0"/>
          </a:p>
        </p:txBody>
      </p:sp>
      <p:sp>
        <p:nvSpPr>
          <p:cNvPr id="4" name="Slide Number Placeholder 3"/>
          <p:cNvSpPr>
            <a:spLocks noGrp="1"/>
          </p:cNvSpPr>
          <p:nvPr>
            <p:ph type="sldNum" sz="quarter" idx="10"/>
          </p:nvPr>
        </p:nvSpPr>
        <p:spPr/>
        <p:txBody>
          <a:bodyPr/>
          <a:lstStyle/>
          <a:p>
            <a:fld id="{BC447E29-AA68-8143-A279-0814613CB502}" type="slidenum">
              <a:rPr lang="en-US" smtClean="0"/>
              <a:t>8</a:t>
            </a:fld>
            <a:endParaRPr lang="en-US"/>
          </a:p>
        </p:txBody>
      </p:sp>
    </p:spTree>
    <p:extLst>
      <p:ext uri="{BB962C8B-B14F-4D97-AF65-F5344CB8AC3E}">
        <p14:creationId xmlns:p14="http://schemas.microsoft.com/office/powerpoint/2010/main" val="981735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these extreme</a:t>
            </a:r>
            <a:r>
              <a:rPr lang="en-US" baseline="0" dirty="0" smtClean="0"/>
              <a:t> challenges posed by the LHC, CERN works with a number of companies to use the experience of processing the data from LHC, combined with advanced research in the companies, such that solutions can be developed for upcoming challenges.</a:t>
            </a:r>
          </a:p>
          <a:p>
            <a:endParaRPr lang="en-US" baseline="0" dirty="0" smtClean="0"/>
          </a:p>
          <a:p>
            <a:r>
              <a:rPr lang="en-US" baseline="0" dirty="0" smtClean="0"/>
              <a:t>CERN and Huawei have been contributors to the open source cloud project over the past years, with Huawei being a platinum sponsor of the OpenStack foundation.</a:t>
            </a:r>
          </a:p>
          <a:p>
            <a:endParaRPr lang="en-US" baseline="0" dirty="0" smtClean="0"/>
          </a:p>
          <a:p>
            <a:r>
              <a:rPr lang="en-US" baseline="0" dirty="0" smtClean="0"/>
              <a:t>Huawei has recently become a partner level partner in this activity. We are working together on the challenges of OpenStack at scale, improving the open source product with our combined skills and contributing back to the open source community. All changes are contributed back to the open source version and thus will become available in private and public cloud solutions from Huawei along with the CERN cloud as part of the standard release cycle.</a:t>
            </a:r>
          </a:p>
          <a:p>
            <a:endParaRPr lang="en-US" dirty="0"/>
          </a:p>
        </p:txBody>
      </p:sp>
      <p:sp>
        <p:nvSpPr>
          <p:cNvPr id="4" name="Slide Number Placeholder 3"/>
          <p:cNvSpPr>
            <a:spLocks noGrp="1"/>
          </p:cNvSpPr>
          <p:nvPr>
            <p:ph type="sldNum" sz="quarter" idx="10"/>
          </p:nvPr>
        </p:nvSpPr>
        <p:spPr/>
        <p:txBody>
          <a:bodyPr/>
          <a:lstStyle/>
          <a:p>
            <a:fld id="{BC447E29-AA68-8143-A279-0814613CB502}" type="slidenum">
              <a:rPr lang="en-US" smtClean="0"/>
              <a:t>9</a:t>
            </a:fld>
            <a:endParaRPr lang="en-US"/>
          </a:p>
        </p:txBody>
      </p:sp>
    </p:spTree>
    <p:extLst>
      <p:ext uri="{BB962C8B-B14F-4D97-AF65-F5344CB8AC3E}">
        <p14:creationId xmlns:p14="http://schemas.microsoft.com/office/powerpoint/2010/main" val="167203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28267" y="2173564"/>
            <a:ext cx="8949297" cy="1843632"/>
          </a:xfrm>
          <a:prstGeom prst="rect">
            <a:avLst/>
          </a:prstGeom>
        </p:spPr>
        <p:txBody>
          <a:bodyPr anchor="b"/>
          <a:lstStyle>
            <a:lvl1pPr>
              <a:defRPr sz="4000" b="1" i="0">
                <a:solidFill>
                  <a:schemeClr val="bg1"/>
                </a:solidFill>
                <a:latin typeface="Arial" charset="0"/>
                <a:ea typeface="Arial" charset="0"/>
                <a:cs typeface="Arial" charset="0"/>
              </a:defRPr>
            </a:lvl1pPr>
          </a:lstStyle>
          <a:p>
            <a:r>
              <a:rPr lang="en-US" dirty="0" smtClean="0"/>
              <a:t>Title in Arial Bold 40 point</a:t>
            </a:r>
            <a:br>
              <a:rPr lang="en-US" dirty="0" smtClean="0"/>
            </a:br>
            <a:endParaRPr lang="en-US" dirty="0"/>
          </a:p>
        </p:txBody>
      </p:sp>
      <p:sp>
        <p:nvSpPr>
          <p:cNvPr id="6" name="Text Placeholder 2"/>
          <p:cNvSpPr>
            <a:spLocks noGrp="1"/>
          </p:cNvSpPr>
          <p:nvPr>
            <p:ph type="body" idx="1" hasCustomPrompt="1"/>
          </p:nvPr>
        </p:nvSpPr>
        <p:spPr>
          <a:xfrm>
            <a:off x="328266" y="4122509"/>
            <a:ext cx="8949297" cy="446363"/>
          </a:xfrm>
          <a:prstGeom prst="rect">
            <a:avLst/>
          </a:prstGeom>
        </p:spPr>
        <p:txBody>
          <a:bodyPr/>
          <a:lstStyle>
            <a:lvl1pPr marL="0" indent="0">
              <a:buNone/>
              <a:defRPr sz="2400"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Department/speaker name in Arial Regular 24 point</a:t>
            </a:r>
            <a:br>
              <a:rPr lang="en-US" dirty="0" smtClean="0"/>
            </a:br>
            <a:endParaRPr lang="en-US" dirty="0" smtClean="0"/>
          </a:p>
        </p:txBody>
      </p:sp>
    </p:spTree>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TextBox 4"/>
          <p:cNvSpPr txBox="1"/>
          <p:nvPr userDrawn="1"/>
        </p:nvSpPr>
        <p:spPr>
          <a:xfrm>
            <a:off x="405251" y="2380482"/>
            <a:ext cx="8952109" cy="1327082"/>
          </a:xfrm>
          <a:prstGeom prst="rect">
            <a:avLst/>
          </a:prstGeom>
          <a:noFill/>
        </p:spPr>
        <p:txBody>
          <a:bodyPr wrap="square" lIns="95049" tIns="47524" rIns="95049" bIns="47524">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8000" b="1" dirty="0" smtClean="0">
                <a:solidFill>
                  <a:schemeClr val="bg1"/>
                </a:solidFill>
                <a:latin typeface="Arial" charset="0"/>
                <a:ea typeface="Arial" charset="0"/>
                <a:cs typeface="Arial" charset="0"/>
              </a:rPr>
              <a:t>THANK YOU</a:t>
            </a:r>
          </a:p>
        </p:txBody>
      </p:sp>
      <p:sp>
        <p:nvSpPr>
          <p:cNvPr id="8" name="TextBox 7"/>
          <p:cNvSpPr txBox="1"/>
          <p:nvPr userDrawn="1"/>
        </p:nvSpPr>
        <p:spPr>
          <a:xfrm>
            <a:off x="405250" y="3707564"/>
            <a:ext cx="5818009" cy="1173194"/>
          </a:xfrm>
          <a:prstGeom prst="rect">
            <a:avLst/>
          </a:prstGeom>
          <a:noFill/>
        </p:spPr>
        <p:txBody>
          <a:bodyPr wrap="square" lIns="95049" tIns="47524" rIns="95049" bIns="47524">
            <a:spAutoFit/>
          </a:bodyPr>
          <a:lstStyle/>
          <a:p>
            <a:pPr algn="just">
              <a:defRPr/>
            </a:pPr>
            <a:r>
              <a:rPr lang="en-US" altLang="zh-CN" sz="1000" b="1" dirty="0" smtClean="0">
                <a:solidFill>
                  <a:schemeClr val="bg1"/>
                </a:solidFill>
                <a:latin typeface="Arial" charset="0"/>
                <a:ea typeface="Arial" charset="0"/>
                <a:cs typeface="Arial" charset="0"/>
              </a:rPr>
              <a:t>Copyright©2017 Huawei Technologies Co., Ltd. All Rights Reserved.</a:t>
            </a:r>
          </a:p>
          <a:p>
            <a:pPr algn="l">
              <a:defRPr/>
            </a:pPr>
            <a:r>
              <a:rPr lang="en-US" altLang="zh-CN" sz="1000" dirty="0" smtClean="0">
                <a:solidFill>
                  <a:schemeClr val="bg1"/>
                </a:solidFill>
                <a:latin typeface="Arial" charset="0"/>
                <a:ea typeface="Arial" charset="0"/>
                <a:cs typeface="Arial"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1000" dirty="0">
              <a:solidFill>
                <a:schemeClr val="bg1"/>
              </a:solidFill>
              <a:latin typeface="Arial" charset="0"/>
              <a:ea typeface="Arial" charset="0"/>
              <a:cs typeface="Arial" charset="0"/>
            </a:endParaRPr>
          </a:p>
        </p:txBody>
      </p:sp>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 Title">
    <p:spTree>
      <p:nvGrpSpPr>
        <p:cNvPr id="1" name=""/>
        <p:cNvGrpSpPr/>
        <p:nvPr/>
      </p:nvGrpSpPr>
      <p:grpSpPr>
        <a:xfrm>
          <a:off x="0" y="0"/>
          <a:ext cx="0" cy="0"/>
          <a:chOff x="0" y="0"/>
          <a:chExt cx="0" cy="0"/>
        </a:xfrm>
      </p:grpSpPr>
      <p:sp>
        <p:nvSpPr>
          <p:cNvPr id="5" name="标题 3"/>
          <p:cNvSpPr>
            <a:spLocks noGrp="1"/>
          </p:cNvSpPr>
          <p:nvPr>
            <p:ph type="ctrTitle" hasCustomPrompt="1"/>
          </p:nvPr>
        </p:nvSpPr>
        <p:spPr>
          <a:xfrm>
            <a:off x="913011" y="1154755"/>
            <a:ext cx="9993315" cy="779055"/>
          </a:xfrm>
          <a:prstGeom prst="rect">
            <a:avLst/>
          </a:prstGeom>
        </p:spPr>
        <p:txBody>
          <a:bodyPr/>
          <a:lstStyle>
            <a:lvl1pPr>
              <a:defRPr sz="3600">
                <a:solidFill>
                  <a:schemeClr val="bg1"/>
                </a:solidFill>
                <a:latin typeface="Arial" charset="0"/>
                <a:ea typeface="Arial" charset="0"/>
                <a:cs typeface="Arial" charset="0"/>
              </a:defRPr>
            </a:lvl1pPr>
          </a:lstStyle>
          <a:p>
            <a:r>
              <a:rPr lang="en-US" altLang="zh-CN" dirty="0" smtClean="0"/>
              <a:t>Subtitle in Arial Regular 36 point</a:t>
            </a:r>
            <a:endParaRPr lang="zh-CN" altLang="en-US" dirty="0"/>
          </a:p>
        </p:txBody>
      </p:sp>
      <p:sp>
        <p:nvSpPr>
          <p:cNvPr id="6" name="副标题 4"/>
          <p:cNvSpPr>
            <a:spLocks noGrp="1"/>
          </p:cNvSpPr>
          <p:nvPr>
            <p:ph type="subTitle" idx="1" hasCustomPrompt="1"/>
          </p:nvPr>
        </p:nvSpPr>
        <p:spPr>
          <a:xfrm>
            <a:off x="913011" y="2133650"/>
            <a:ext cx="9993315" cy="4097591"/>
          </a:xfrm>
          <a:prstGeom prst="rect">
            <a:avLst/>
          </a:prstGeom>
        </p:spPr>
        <p:txBody>
          <a:bodyPr/>
          <a:lstStyle>
            <a:lvl1pPr marL="0" indent="0">
              <a:buFontTx/>
              <a:buNone/>
              <a:defRPr>
                <a:solidFill>
                  <a:schemeClr val="bg1"/>
                </a:solidFill>
                <a:latin typeface="Arial" charset="0"/>
                <a:ea typeface="Arial" charset="0"/>
                <a:cs typeface="Arial" charset="0"/>
              </a:defRPr>
            </a:lvl1pPr>
          </a:lstStyle>
          <a:p>
            <a:r>
              <a:rPr lang="en-US" altLang="zh-CN" dirty="0" smtClean="0"/>
              <a:t>Headline in Arial Regular 24 - 32 point</a:t>
            </a:r>
          </a:p>
        </p:txBody>
      </p:sp>
      <p:sp>
        <p:nvSpPr>
          <p:cNvPr id="4"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C9998-F160-0648-AE16-02B384CB3876}"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in text content">
    <p:spTree>
      <p:nvGrpSpPr>
        <p:cNvPr id="1" name=""/>
        <p:cNvGrpSpPr/>
        <p:nvPr/>
      </p:nvGrpSpPr>
      <p:grpSpPr>
        <a:xfrm>
          <a:off x="0" y="0"/>
          <a:ext cx="0" cy="0"/>
          <a:chOff x="0" y="0"/>
          <a:chExt cx="0" cy="0"/>
        </a:xfrm>
      </p:grpSpPr>
      <p:sp>
        <p:nvSpPr>
          <p:cNvPr id="7" name="标题 1"/>
          <p:cNvSpPr>
            <a:spLocks noGrp="1"/>
          </p:cNvSpPr>
          <p:nvPr>
            <p:ph type="ctrTitle" hasCustomPrompt="1"/>
          </p:nvPr>
        </p:nvSpPr>
        <p:spPr>
          <a:xfrm>
            <a:off x="517588" y="165139"/>
            <a:ext cx="11160000" cy="888392"/>
          </a:xfrm>
          <a:prstGeom prst="rect">
            <a:avLst/>
          </a:prstGeom>
        </p:spPr>
        <p:txBody>
          <a:bodyPr/>
          <a:lstStyle>
            <a:lvl1pPr>
              <a:defRPr sz="3600">
                <a:solidFill>
                  <a:schemeClr val="bg1"/>
                </a:solidFill>
                <a:latin typeface="Arial" charset="0"/>
                <a:ea typeface="Arial" charset="0"/>
                <a:cs typeface="Arial" charset="0"/>
              </a:defRPr>
            </a:lvl1pPr>
          </a:lstStyle>
          <a:p>
            <a:r>
              <a:rPr lang="en-US" altLang="zh-CN" dirty="0" smtClean="0"/>
              <a:t>Headline in Arial Regular 36 point</a:t>
            </a:r>
            <a:endParaRPr lang="zh-CN" altLang="en-US" dirty="0"/>
          </a:p>
        </p:txBody>
      </p:sp>
      <p:sp>
        <p:nvSpPr>
          <p:cNvPr id="9" name="副标题 2"/>
          <p:cNvSpPr>
            <a:spLocks noGrp="1"/>
          </p:cNvSpPr>
          <p:nvPr>
            <p:ph type="subTitle" idx="1" hasCustomPrompt="1"/>
          </p:nvPr>
        </p:nvSpPr>
        <p:spPr>
          <a:xfrm>
            <a:off x="517588" y="1269554"/>
            <a:ext cx="11160000" cy="506621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aseline="0">
                <a:solidFill>
                  <a:schemeClr val="bg1"/>
                </a:solidFill>
                <a:latin typeface="Arial" charset="0"/>
                <a:ea typeface="Arial" charset="0"/>
                <a:cs typeface="Arial" charset="0"/>
              </a:defRPr>
            </a:lvl1pPr>
          </a:lstStyle>
          <a:p>
            <a:r>
              <a:rPr lang="en-US" altLang="zh-CN" dirty="0" smtClean="0"/>
              <a:t>Text in Arial Regular 20 - 32 point </a:t>
            </a:r>
          </a:p>
          <a:p>
            <a:endParaRPr lang="zh-CN" altLang="en-US" dirty="0"/>
          </a:p>
        </p:txBody>
      </p:sp>
      <p:sp>
        <p:nvSpPr>
          <p:cNvPr id="4"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C9998-F160-0648-AE16-02B384CB3876}"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int-form text content">
    <p:spTree>
      <p:nvGrpSpPr>
        <p:cNvPr id="1" name=""/>
        <p:cNvGrpSpPr/>
        <p:nvPr/>
      </p:nvGrpSpPr>
      <p:grpSpPr>
        <a:xfrm>
          <a:off x="0" y="0"/>
          <a:ext cx="0" cy="0"/>
          <a:chOff x="0" y="0"/>
          <a:chExt cx="0" cy="0"/>
        </a:xfrm>
      </p:grpSpPr>
      <p:sp>
        <p:nvSpPr>
          <p:cNvPr id="7" name="标题 1"/>
          <p:cNvSpPr>
            <a:spLocks noGrp="1"/>
          </p:cNvSpPr>
          <p:nvPr>
            <p:ph type="ctrTitle" hasCustomPrompt="1"/>
          </p:nvPr>
        </p:nvSpPr>
        <p:spPr>
          <a:xfrm>
            <a:off x="517588" y="165139"/>
            <a:ext cx="11160000" cy="888392"/>
          </a:xfrm>
          <a:prstGeom prst="rect">
            <a:avLst/>
          </a:prstGeom>
        </p:spPr>
        <p:txBody>
          <a:bodyPr/>
          <a:lstStyle>
            <a:lvl1pPr>
              <a:defRPr sz="3600">
                <a:solidFill>
                  <a:schemeClr val="bg1"/>
                </a:solidFill>
                <a:latin typeface="Arial" charset="0"/>
                <a:ea typeface="Arial" charset="0"/>
                <a:cs typeface="Arial" charset="0"/>
              </a:defRPr>
            </a:lvl1pPr>
          </a:lstStyle>
          <a:p>
            <a:r>
              <a:rPr lang="en-US" altLang="zh-CN" dirty="0" smtClean="0"/>
              <a:t>Headline in Arial Regular 36 point</a:t>
            </a:r>
            <a:endParaRPr lang="zh-CN" altLang="en-US" dirty="0"/>
          </a:p>
        </p:txBody>
      </p:sp>
      <p:sp>
        <p:nvSpPr>
          <p:cNvPr id="9" name="副标题 2"/>
          <p:cNvSpPr>
            <a:spLocks noGrp="1"/>
          </p:cNvSpPr>
          <p:nvPr>
            <p:ph type="subTitle" idx="1" hasCustomPrompt="1"/>
          </p:nvPr>
        </p:nvSpPr>
        <p:spPr>
          <a:xfrm>
            <a:off x="517588" y="1269554"/>
            <a:ext cx="11160000" cy="5066219"/>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charset="0"/>
              <a:buChar char="•"/>
              <a:tabLst/>
              <a:defRPr baseline="0">
                <a:solidFill>
                  <a:schemeClr val="bg1"/>
                </a:solidFill>
                <a:latin typeface="Arial" charset="0"/>
                <a:ea typeface="Arial" charset="0"/>
                <a:cs typeface="Arial" charset="0"/>
              </a:defRPr>
            </a:lvl1pPr>
            <a:lvl2pPr>
              <a:defRPr>
                <a:solidFill>
                  <a:schemeClr val="bg1"/>
                </a:solidFill>
                <a:latin typeface="Arial" charset="0"/>
                <a:ea typeface="Arial" charset="0"/>
                <a:cs typeface="Arial" charset="0"/>
              </a:defRPr>
            </a:lvl2pPr>
            <a:lvl3pPr marL="1143000" marR="0" indent="-228600" algn="l" defTabSz="914400" rtl="0" eaLnBrk="1" fontAlgn="auto" latinLnBrk="0" hangingPunct="1">
              <a:lnSpc>
                <a:spcPct val="90000"/>
              </a:lnSpc>
              <a:spcBef>
                <a:spcPts val="500"/>
              </a:spcBef>
              <a:spcAft>
                <a:spcPts val="0"/>
              </a:spcAft>
              <a:buClrTx/>
              <a:buSzTx/>
              <a:buFont typeface="Arial"/>
              <a:buChar char="•"/>
              <a:tabLst/>
              <a:defRPr>
                <a:solidFill>
                  <a:schemeClr val="bg1"/>
                </a:solidFill>
                <a:latin typeface="Arial" charset="0"/>
                <a:ea typeface="Arial" charset="0"/>
                <a:cs typeface="Arial" charset="0"/>
              </a:defRPr>
            </a:lvl3pPr>
            <a:lvl4pPr marL="1600200" marR="0" indent="-228600" algn="l" defTabSz="914400" rtl="0" eaLnBrk="1" fontAlgn="auto" latinLnBrk="0" hangingPunct="1">
              <a:lnSpc>
                <a:spcPct val="90000"/>
              </a:lnSpc>
              <a:spcBef>
                <a:spcPts val="500"/>
              </a:spcBef>
              <a:spcAft>
                <a:spcPts val="0"/>
              </a:spcAft>
              <a:buClrTx/>
              <a:buSzTx/>
              <a:buFont typeface="Arial"/>
              <a:buChar char="•"/>
              <a:tabLst/>
              <a:defRPr>
                <a:solidFill>
                  <a:schemeClr val="bg1"/>
                </a:solidFill>
                <a:latin typeface="Arial" charset="0"/>
                <a:ea typeface="Arial" charset="0"/>
                <a:cs typeface="Arial" charset="0"/>
              </a:defRPr>
            </a:lvl4pPr>
            <a:lvl5pPr marL="2057400" marR="0" indent="-228600" algn="l" defTabSz="914400" rtl="0" eaLnBrk="1" fontAlgn="auto" latinLnBrk="0" hangingPunct="1">
              <a:lnSpc>
                <a:spcPct val="90000"/>
              </a:lnSpc>
              <a:spcBef>
                <a:spcPts val="500"/>
              </a:spcBef>
              <a:spcAft>
                <a:spcPts val="0"/>
              </a:spcAft>
              <a:buClrTx/>
              <a:buSzTx/>
              <a:buFont typeface="Arial"/>
              <a:buChar char="•"/>
              <a:tabLst/>
              <a:defRPr>
                <a:solidFill>
                  <a:schemeClr val="bg1"/>
                </a:solidFill>
                <a:latin typeface="Arial" charset="0"/>
                <a:ea typeface="Arial" charset="0"/>
                <a:cs typeface="Arial" charset="0"/>
              </a:defRPr>
            </a:lvl5pPr>
          </a:lstStyle>
          <a:p>
            <a:r>
              <a:rPr lang="en-US" altLang="zh-CN" dirty="0" smtClean="0"/>
              <a:t>First level in Arial Regular 28 point </a:t>
            </a:r>
          </a:p>
          <a:p>
            <a:pPr lvl="1"/>
            <a:r>
              <a:rPr lang="en-US" dirty="0" smtClean="0"/>
              <a:t>Second level </a:t>
            </a:r>
            <a:r>
              <a:rPr lang="en-US" altLang="zh-CN" dirty="0" smtClean="0"/>
              <a:t>in Arial Regular 24 point </a:t>
            </a:r>
            <a:endParaRPr lang="en-US" dirty="0" smtClean="0"/>
          </a:p>
          <a:p>
            <a:pPr marL="1143000" marR="0" lvl="2" indent="-228600" algn="l" defTabSz="914400" rtl="0" eaLnBrk="1" fontAlgn="auto" latinLnBrk="0" hangingPunct="1">
              <a:lnSpc>
                <a:spcPct val="90000"/>
              </a:lnSpc>
              <a:spcBef>
                <a:spcPts val="500"/>
              </a:spcBef>
              <a:spcAft>
                <a:spcPts val="0"/>
              </a:spcAft>
              <a:buClrTx/>
              <a:buSzTx/>
              <a:buFont typeface="Arial"/>
              <a:buChar char="•"/>
              <a:tabLst/>
              <a:defRPr/>
            </a:pPr>
            <a:r>
              <a:rPr lang="en-US" dirty="0" smtClean="0"/>
              <a:t>Third level </a:t>
            </a:r>
            <a:r>
              <a:rPr lang="en-US" altLang="zh-CN" dirty="0" smtClean="0"/>
              <a:t>in Arial Regular 20 point</a:t>
            </a:r>
            <a:endParaRPr lang="en-US" dirty="0" smtClean="0"/>
          </a:p>
          <a:p>
            <a:pPr marL="1600200" marR="0" lvl="3" indent="-228600" algn="l" defTabSz="914400" rtl="0" eaLnBrk="1" fontAlgn="auto" latinLnBrk="0" hangingPunct="1">
              <a:lnSpc>
                <a:spcPct val="90000"/>
              </a:lnSpc>
              <a:spcBef>
                <a:spcPts val="500"/>
              </a:spcBef>
              <a:spcAft>
                <a:spcPts val="0"/>
              </a:spcAft>
              <a:buClrTx/>
              <a:buSzTx/>
              <a:buFont typeface="Arial"/>
              <a:buChar char="•"/>
              <a:tabLst/>
              <a:defRPr/>
            </a:pPr>
            <a:r>
              <a:rPr lang="en-US" dirty="0" smtClean="0"/>
              <a:t>Fourth level </a:t>
            </a:r>
            <a:r>
              <a:rPr lang="en-US" altLang="zh-CN" dirty="0" smtClean="0"/>
              <a:t>in Arial Regular 18 point </a:t>
            </a:r>
            <a:endParaRPr lang="en-US" dirty="0" smtClean="0"/>
          </a:p>
          <a:p>
            <a:pPr marL="2057400" marR="0" lvl="4" indent="-228600" algn="l" defTabSz="914400" rtl="0" eaLnBrk="1" fontAlgn="auto" latinLnBrk="0" hangingPunct="1">
              <a:lnSpc>
                <a:spcPct val="90000"/>
              </a:lnSpc>
              <a:spcBef>
                <a:spcPts val="500"/>
              </a:spcBef>
              <a:spcAft>
                <a:spcPts val="0"/>
              </a:spcAft>
              <a:buClrTx/>
              <a:buSzTx/>
              <a:buFont typeface="Arial"/>
              <a:buChar char="•"/>
              <a:tabLst/>
              <a:defRPr/>
            </a:pPr>
            <a:r>
              <a:rPr lang="en-US" dirty="0" smtClean="0"/>
              <a:t>Fifth level </a:t>
            </a:r>
            <a:r>
              <a:rPr lang="en-US" altLang="zh-CN" dirty="0" smtClean="0"/>
              <a:t>in Arial Regular 18 point </a:t>
            </a:r>
            <a:endParaRPr lang="en-US" dirty="0" smtClean="0"/>
          </a:p>
          <a:p>
            <a:endParaRPr lang="zh-CN" altLang="en-US" dirty="0"/>
          </a:p>
        </p:txBody>
      </p:sp>
      <p:sp>
        <p:nvSpPr>
          <p:cNvPr id="4"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BDC9998-F160-0648-AE16-02B384CB3876}"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text contents">
    <p:spTree>
      <p:nvGrpSpPr>
        <p:cNvPr id="1" name=""/>
        <p:cNvGrpSpPr/>
        <p:nvPr/>
      </p:nvGrpSpPr>
      <p:grpSpPr>
        <a:xfrm>
          <a:off x="0" y="0"/>
          <a:ext cx="0" cy="0"/>
          <a:chOff x="0" y="0"/>
          <a:chExt cx="0" cy="0"/>
        </a:xfrm>
      </p:grpSpPr>
      <p:sp>
        <p:nvSpPr>
          <p:cNvPr id="9" name="Content Placeholder 2"/>
          <p:cNvSpPr>
            <a:spLocks noGrp="1"/>
          </p:cNvSpPr>
          <p:nvPr>
            <p:ph idx="10" hasCustomPrompt="1"/>
          </p:nvPr>
        </p:nvSpPr>
        <p:spPr>
          <a:xfrm>
            <a:off x="517588" y="1285963"/>
            <a:ext cx="5400000" cy="5051534"/>
          </a:xfrm>
          <a:prstGeom prst="rect">
            <a:avLst/>
          </a:prstGeom>
        </p:spPr>
        <p:txBody>
          <a:bodyPr anchor="t" anchorCtr="0"/>
          <a:lstStyle>
            <a:lvl1pPr marL="0" indent="0">
              <a:lnSpc>
                <a:spcPct val="120000"/>
              </a:lnSpc>
              <a:buNone/>
              <a:defRPr sz="2000" b="0" cap="none" spc="0" baseline="0">
                <a:ln w="0"/>
                <a:solidFill>
                  <a:schemeClr val="bg1"/>
                </a:solidFill>
                <a:effectLst>
                  <a:outerShdw blurRad="38100" dist="19050" dir="2700000" algn="tl" rotWithShape="0">
                    <a:schemeClr val="dk1">
                      <a:alpha val="40000"/>
                    </a:schemeClr>
                  </a:outerShdw>
                </a:effectLst>
                <a:latin typeface="Arial" charset="0"/>
                <a:ea typeface="Arial" charset="0"/>
                <a:cs typeface="Arial"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r>
              <a:rPr lang="en-US" altLang="zh-CN" dirty="0" smtClean="0"/>
              <a:t>Text in Arial Regular 20 - 32 point </a:t>
            </a:r>
          </a:p>
        </p:txBody>
      </p:sp>
      <p:sp>
        <p:nvSpPr>
          <p:cNvPr id="10" name="Content Placeholder 2"/>
          <p:cNvSpPr>
            <a:spLocks noGrp="1"/>
          </p:cNvSpPr>
          <p:nvPr>
            <p:ph idx="11" hasCustomPrompt="1"/>
          </p:nvPr>
        </p:nvSpPr>
        <p:spPr>
          <a:xfrm>
            <a:off x="6277588" y="1285963"/>
            <a:ext cx="5400000" cy="5051533"/>
          </a:xfrm>
          <a:prstGeom prst="rect">
            <a:avLst/>
          </a:prstGeom>
        </p:spPr>
        <p:txBody>
          <a:bodyPr anchor="t" anchorCtr="0"/>
          <a:lstStyle>
            <a:lvl1pPr marL="0" indent="0">
              <a:lnSpc>
                <a:spcPct val="120000"/>
              </a:lnSpc>
              <a:buNone/>
              <a:defRPr sz="2000">
                <a:solidFill>
                  <a:schemeClr val="bg1"/>
                </a:solidFill>
                <a:latin typeface="Arial" charset="0"/>
                <a:ea typeface="Arial" charset="0"/>
                <a:cs typeface="Arial"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r>
              <a:rPr lang="en-US" altLang="zh-CN" dirty="0" smtClean="0"/>
              <a:t>Text in Arial Regular 20 - 32 point </a:t>
            </a:r>
          </a:p>
        </p:txBody>
      </p:sp>
      <p:sp>
        <p:nvSpPr>
          <p:cNvPr id="8" name="标题 1"/>
          <p:cNvSpPr>
            <a:spLocks noGrp="1"/>
          </p:cNvSpPr>
          <p:nvPr>
            <p:ph type="ctrTitle" hasCustomPrompt="1"/>
          </p:nvPr>
        </p:nvSpPr>
        <p:spPr>
          <a:xfrm>
            <a:off x="517588" y="165139"/>
            <a:ext cx="11160000" cy="888392"/>
          </a:xfrm>
          <a:prstGeom prst="rect">
            <a:avLst/>
          </a:prstGeom>
        </p:spPr>
        <p:txBody>
          <a:bodyPr/>
          <a:lstStyle>
            <a:lvl1pPr>
              <a:defRPr sz="3600">
                <a:solidFill>
                  <a:schemeClr val="bg1"/>
                </a:solidFill>
                <a:latin typeface="Arial" charset="0"/>
                <a:ea typeface="Arial" charset="0"/>
                <a:cs typeface="Arial" charset="0"/>
              </a:defRPr>
            </a:lvl1pPr>
          </a:lstStyle>
          <a:p>
            <a:r>
              <a:rPr lang="en-US" altLang="zh-CN" dirty="0" smtClean="0"/>
              <a:t>Headline in Arial Regular 36 point</a:t>
            </a:r>
            <a:endParaRPr lang="zh-CN" altLang="en-US" dirty="0"/>
          </a:p>
        </p:txBody>
      </p:sp>
      <p:sp>
        <p:nvSpPr>
          <p:cNvPr id="12"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C9998-F160-0648-AE16-02B384CB3876}"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8" name="标题 1"/>
          <p:cNvSpPr>
            <a:spLocks noGrp="1"/>
          </p:cNvSpPr>
          <p:nvPr>
            <p:ph type="ctrTitle" hasCustomPrompt="1"/>
          </p:nvPr>
        </p:nvSpPr>
        <p:spPr>
          <a:xfrm>
            <a:off x="517588" y="165139"/>
            <a:ext cx="11160000" cy="888392"/>
          </a:xfrm>
          <a:prstGeom prst="rect">
            <a:avLst/>
          </a:prstGeom>
        </p:spPr>
        <p:txBody>
          <a:bodyPr/>
          <a:lstStyle>
            <a:lvl1pPr>
              <a:defRPr sz="3600">
                <a:solidFill>
                  <a:schemeClr val="bg1"/>
                </a:solidFill>
                <a:latin typeface="Arial" charset="0"/>
                <a:ea typeface="Arial" charset="0"/>
                <a:cs typeface="Arial" charset="0"/>
              </a:defRPr>
            </a:lvl1pPr>
          </a:lstStyle>
          <a:p>
            <a:r>
              <a:rPr lang="en-US" altLang="zh-CN" dirty="0" smtClean="0"/>
              <a:t>Headline in Arial Regular 36 point</a:t>
            </a:r>
            <a:endParaRPr lang="zh-CN" altLang="en-US" dirty="0"/>
          </a:p>
        </p:txBody>
      </p:sp>
      <p:sp>
        <p:nvSpPr>
          <p:cNvPr id="9" name="Picture Placeholder 2"/>
          <p:cNvSpPr>
            <a:spLocks noGrp="1"/>
          </p:cNvSpPr>
          <p:nvPr>
            <p:ph type="pic" idx="12" hasCustomPrompt="1"/>
          </p:nvPr>
        </p:nvSpPr>
        <p:spPr>
          <a:xfrm>
            <a:off x="517588" y="1294037"/>
            <a:ext cx="6766223" cy="5040000"/>
          </a:xfrm>
          <a:prstGeom prst="rect">
            <a:avLst/>
          </a:prstGeom>
        </p:spPr>
        <p:txBody>
          <a:bodyPr anchor="t" anchorCtr="0"/>
          <a:lstStyle>
            <a:lvl1pPr marL="0" indent="0">
              <a:buNone/>
              <a:defRPr sz="2000">
                <a:solidFill>
                  <a:schemeClr val="bg1"/>
                </a:solidFill>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Picture</a:t>
            </a:r>
            <a:endParaRPr lang="en-US" dirty="0"/>
          </a:p>
        </p:txBody>
      </p:sp>
      <p:sp>
        <p:nvSpPr>
          <p:cNvPr id="10" name="Content Placeholder 2"/>
          <p:cNvSpPr>
            <a:spLocks noGrp="1"/>
          </p:cNvSpPr>
          <p:nvPr>
            <p:ph idx="10" hasCustomPrompt="1"/>
          </p:nvPr>
        </p:nvSpPr>
        <p:spPr>
          <a:xfrm>
            <a:off x="7532822" y="1294037"/>
            <a:ext cx="4144766" cy="5036876"/>
          </a:xfrm>
          <a:prstGeom prst="rect">
            <a:avLst/>
          </a:prstGeom>
        </p:spPr>
        <p:txBody>
          <a:bodyPr anchor="t" anchorCtr="0"/>
          <a:lstStyle>
            <a:lvl1pPr marL="0" indent="0">
              <a:lnSpc>
                <a:spcPct val="120000"/>
              </a:lnSpc>
              <a:buNone/>
              <a:defRPr sz="2000">
                <a:solidFill>
                  <a:schemeClr val="bg1"/>
                </a:solidFill>
                <a:latin typeface="Arial" charset="0"/>
                <a:ea typeface="Arial" charset="0"/>
                <a:cs typeface="Arial"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r>
              <a:rPr lang="en-US" altLang="zh-CN" dirty="0" smtClean="0"/>
              <a:t>Text in Arial Regular 20 - 32 point </a:t>
            </a:r>
          </a:p>
        </p:txBody>
      </p:sp>
      <p:sp>
        <p:nvSpPr>
          <p:cNvPr id="11"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C9998-F160-0648-AE16-02B384CB3876}"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10" name="Content Placeholder 2"/>
          <p:cNvSpPr>
            <a:spLocks noGrp="1"/>
          </p:cNvSpPr>
          <p:nvPr>
            <p:ph idx="10" hasCustomPrompt="1"/>
          </p:nvPr>
        </p:nvSpPr>
        <p:spPr>
          <a:xfrm>
            <a:off x="517588" y="1271028"/>
            <a:ext cx="4144766" cy="5074209"/>
          </a:xfrm>
          <a:prstGeom prst="rect">
            <a:avLst/>
          </a:prstGeom>
        </p:spPr>
        <p:txBody>
          <a:bodyPr anchor="t" anchorCtr="0"/>
          <a:lstStyle>
            <a:lvl1pPr marL="0" indent="0">
              <a:lnSpc>
                <a:spcPct val="120000"/>
              </a:lnSpc>
              <a:buNone/>
              <a:defRPr sz="2000">
                <a:solidFill>
                  <a:schemeClr val="bg1"/>
                </a:solidFill>
                <a:latin typeface="Arial" charset="0"/>
                <a:ea typeface="Arial" charset="0"/>
                <a:cs typeface="Arial"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r>
              <a:rPr lang="en-US" altLang="zh-CN" dirty="0" smtClean="0"/>
              <a:t>Text in Arial Regular 20 - 32 point </a:t>
            </a:r>
          </a:p>
        </p:txBody>
      </p:sp>
      <p:sp>
        <p:nvSpPr>
          <p:cNvPr id="6" name="Slide Number Placeholder 5"/>
          <p:cNvSpPr txBox="1">
            <a:spLocks/>
          </p:cNvSpPr>
          <p:nvPr userDrawn="1"/>
        </p:nvSpPr>
        <p:spPr>
          <a:xfrm>
            <a:off x="11583380" y="6386115"/>
            <a:ext cx="461913" cy="365125"/>
          </a:xfrm>
          <a:prstGeom prst="rect">
            <a:avLst/>
          </a:prstGeom>
        </p:spPr>
        <p:txBody>
          <a:bodyPr/>
          <a:lstStyle>
            <a:defPPr>
              <a:defRPr lang="en-US"/>
            </a:defPPr>
            <a:lvl1pPr marL="0" algn="l" defTabSz="914400" rtl="0" eaLnBrk="1" latinLnBrk="0" hangingPunct="1">
              <a:defRPr sz="1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标题 1"/>
          <p:cNvSpPr>
            <a:spLocks noGrp="1"/>
          </p:cNvSpPr>
          <p:nvPr>
            <p:ph type="ctrTitle" hasCustomPrompt="1"/>
          </p:nvPr>
        </p:nvSpPr>
        <p:spPr>
          <a:xfrm>
            <a:off x="517588" y="165139"/>
            <a:ext cx="11160000" cy="888392"/>
          </a:xfrm>
          <a:prstGeom prst="rect">
            <a:avLst/>
          </a:prstGeom>
        </p:spPr>
        <p:txBody>
          <a:bodyPr/>
          <a:lstStyle>
            <a:lvl1pPr>
              <a:defRPr sz="3600">
                <a:solidFill>
                  <a:schemeClr val="bg1"/>
                </a:solidFill>
                <a:latin typeface="Arial" charset="0"/>
                <a:ea typeface="Arial" charset="0"/>
                <a:cs typeface="Arial" charset="0"/>
              </a:defRPr>
            </a:lvl1pPr>
          </a:lstStyle>
          <a:p>
            <a:r>
              <a:rPr lang="en-US" altLang="zh-CN" dirty="0" smtClean="0"/>
              <a:t>Headline in Arial Regular 36 point</a:t>
            </a:r>
            <a:endParaRPr lang="zh-CN" altLang="en-US" dirty="0"/>
          </a:p>
        </p:txBody>
      </p:sp>
      <p:sp>
        <p:nvSpPr>
          <p:cNvPr id="11" name="Picture Placeholder 2"/>
          <p:cNvSpPr>
            <a:spLocks noGrp="1"/>
          </p:cNvSpPr>
          <p:nvPr>
            <p:ph type="pic" idx="12" hasCustomPrompt="1"/>
          </p:nvPr>
        </p:nvSpPr>
        <p:spPr>
          <a:xfrm>
            <a:off x="4911365" y="1271027"/>
            <a:ext cx="6766223" cy="5074209"/>
          </a:xfrm>
          <a:prstGeom prst="rect">
            <a:avLst/>
          </a:prstGeom>
        </p:spPr>
        <p:txBody>
          <a:bodyPr anchor="t" anchorCtr="0"/>
          <a:lstStyle>
            <a:lvl1pPr marL="0" indent="0">
              <a:buNone/>
              <a:defRPr lang="en-US" sz="2000" kern="1200" dirty="0" smtClean="0">
                <a:solidFill>
                  <a:schemeClr val="bg1"/>
                </a:solidFill>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Picture</a:t>
            </a:r>
            <a:endParaRPr lang="en-US" dirty="0"/>
          </a:p>
        </p:txBody>
      </p:sp>
      <p:sp>
        <p:nvSpPr>
          <p:cNvPr id="12"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C9998-F160-0648-AE16-02B384CB3876}"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ictures with captions">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517588" y="1268076"/>
            <a:ext cx="3600000" cy="3600000"/>
          </a:xfrm>
          <a:prstGeom prst="rect">
            <a:avLst/>
          </a:prstGeom>
        </p:spPr>
        <p:txBody>
          <a:bodyPr anchor="t" anchorCtr="0"/>
          <a:lstStyle>
            <a:lvl1pPr marL="0" indent="0">
              <a:buNone/>
              <a:defRPr sz="2000">
                <a:solidFill>
                  <a:schemeClr val="bg1"/>
                </a:solidFill>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Picture</a:t>
            </a:r>
            <a:endParaRPr lang="en-US" dirty="0"/>
          </a:p>
        </p:txBody>
      </p:sp>
      <p:sp>
        <p:nvSpPr>
          <p:cNvPr id="5" name="Content Placeholder 2"/>
          <p:cNvSpPr>
            <a:spLocks noGrp="1"/>
          </p:cNvSpPr>
          <p:nvPr>
            <p:ph idx="10" hasCustomPrompt="1"/>
          </p:nvPr>
        </p:nvSpPr>
        <p:spPr>
          <a:xfrm>
            <a:off x="517588" y="5026060"/>
            <a:ext cx="3600000" cy="1319178"/>
          </a:xfrm>
          <a:prstGeom prst="rect">
            <a:avLst/>
          </a:prstGeom>
        </p:spPr>
        <p:txBody>
          <a:bodyPr anchor="t" anchorCtr="0"/>
          <a:lstStyle>
            <a:lvl1pPr marL="0" indent="0">
              <a:buNone/>
              <a:defRPr sz="2000">
                <a:solidFill>
                  <a:schemeClr val="bg1"/>
                </a:solidFill>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r>
              <a:rPr lang="en-US" altLang="zh-CN" dirty="0" smtClean="0"/>
              <a:t>Text in Arial Regular 20  point </a:t>
            </a:r>
          </a:p>
        </p:txBody>
      </p:sp>
      <p:sp>
        <p:nvSpPr>
          <p:cNvPr id="6" name="Picture Placeholder 2"/>
          <p:cNvSpPr>
            <a:spLocks noGrp="1"/>
          </p:cNvSpPr>
          <p:nvPr>
            <p:ph type="pic" idx="11" hasCustomPrompt="1"/>
          </p:nvPr>
        </p:nvSpPr>
        <p:spPr>
          <a:xfrm>
            <a:off x="4297588" y="1268076"/>
            <a:ext cx="3600000" cy="3600000"/>
          </a:xfrm>
          <a:prstGeom prst="rect">
            <a:avLst/>
          </a:prstGeom>
        </p:spPr>
        <p:txBody>
          <a:bodyPr anchor="t" anchorCtr="0"/>
          <a:lstStyle>
            <a:lvl1pPr marL="0" marR="0" indent="0" algn="l" defTabSz="914400" rtl="0" eaLnBrk="1" fontAlgn="auto" latinLnBrk="0" hangingPunct="1">
              <a:lnSpc>
                <a:spcPct val="90000"/>
              </a:lnSpc>
              <a:spcBef>
                <a:spcPts val="1000"/>
              </a:spcBef>
              <a:spcAft>
                <a:spcPts val="0"/>
              </a:spcAft>
              <a:buClrTx/>
              <a:buSzTx/>
              <a:buFont typeface="Arial"/>
              <a:buNone/>
              <a:tabLst/>
              <a:defRPr sz="2000">
                <a:solidFill>
                  <a:schemeClr val="bg1"/>
                </a:solidFill>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Picture</a:t>
            </a:r>
          </a:p>
          <a:p>
            <a:endParaRPr lang="en-US" dirty="0"/>
          </a:p>
        </p:txBody>
      </p:sp>
      <p:sp>
        <p:nvSpPr>
          <p:cNvPr id="7" name="Picture Placeholder 2"/>
          <p:cNvSpPr>
            <a:spLocks noGrp="1"/>
          </p:cNvSpPr>
          <p:nvPr>
            <p:ph type="pic" idx="12" hasCustomPrompt="1"/>
          </p:nvPr>
        </p:nvSpPr>
        <p:spPr>
          <a:xfrm>
            <a:off x="8077588" y="1268076"/>
            <a:ext cx="3600000" cy="3600000"/>
          </a:xfrm>
          <a:prstGeom prst="rect">
            <a:avLst/>
          </a:prstGeom>
        </p:spPr>
        <p:txBody>
          <a:bodyPr anchor="t" anchorCtr="0"/>
          <a:lstStyle>
            <a:lvl1pPr marL="0" marR="0" indent="0" algn="l" defTabSz="914400" rtl="0" eaLnBrk="1" fontAlgn="auto" latinLnBrk="0" hangingPunct="1">
              <a:lnSpc>
                <a:spcPct val="90000"/>
              </a:lnSpc>
              <a:spcBef>
                <a:spcPts val="1000"/>
              </a:spcBef>
              <a:spcAft>
                <a:spcPts val="0"/>
              </a:spcAft>
              <a:buClrTx/>
              <a:buSzTx/>
              <a:buFont typeface="Arial"/>
              <a:buNone/>
              <a:tabLst/>
              <a:defRPr sz="2000">
                <a:solidFill>
                  <a:schemeClr val="bg1"/>
                </a:solidFill>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Picture</a:t>
            </a:r>
          </a:p>
          <a:p>
            <a:endParaRPr lang="en-US" dirty="0"/>
          </a:p>
        </p:txBody>
      </p:sp>
      <p:sp>
        <p:nvSpPr>
          <p:cNvPr id="11" name="标题 1"/>
          <p:cNvSpPr>
            <a:spLocks noGrp="1"/>
          </p:cNvSpPr>
          <p:nvPr>
            <p:ph type="ctrTitle" hasCustomPrompt="1"/>
          </p:nvPr>
        </p:nvSpPr>
        <p:spPr>
          <a:xfrm>
            <a:off x="517588" y="165139"/>
            <a:ext cx="11160000" cy="888392"/>
          </a:xfrm>
          <a:prstGeom prst="rect">
            <a:avLst/>
          </a:prstGeom>
        </p:spPr>
        <p:txBody>
          <a:bodyPr/>
          <a:lstStyle>
            <a:lvl1pPr>
              <a:defRPr sz="3600">
                <a:solidFill>
                  <a:schemeClr val="bg1"/>
                </a:solidFill>
                <a:latin typeface="Arial" charset="0"/>
                <a:ea typeface="Arial" charset="0"/>
                <a:cs typeface="Arial" charset="0"/>
              </a:defRPr>
            </a:lvl1pPr>
          </a:lstStyle>
          <a:p>
            <a:r>
              <a:rPr lang="en-US" altLang="zh-CN" dirty="0" smtClean="0"/>
              <a:t>Headline in Arial Regular 36 point</a:t>
            </a:r>
            <a:endParaRPr lang="zh-CN" altLang="en-US" dirty="0"/>
          </a:p>
        </p:txBody>
      </p:sp>
      <p:sp>
        <p:nvSpPr>
          <p:cNvPr id="14" name="Content Placeholder 2"/>
          <p:cNvSpPr>
            <a:spLocks noGrp="1"/>
          </p:cNvSpPr>
          <p:nvPr>
            <p:ph idx="16" hasCustomPrompt="1"/>
          </p:nvPr>
        </p:nvSpPr>
        <p:spPr>
          <a:xfrm>
            <a:off x="4297588" y="5026060"/>
            <a:ext cx="3600000" cy="1319178"/>
          </a:xfrm>
          <a:prstGeom prst="rect">
            <a:avLst/>
          </a:prstGeom>
        </p:spPr>
        <p:txBody>
          <a:bodyPr anchor="t" anchorCtr="0"/>
          <a:lstStyle>
            <a:lvl1pPr marL="0" indent="0">
              <a:buNone/>
              <a:defRPr sz="2000">
                <a:solidFill>
                  <a:schemeClr val="bg1"/>
                </a:solidFill>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r>
              <a:rPr lang="en-US" altLang="zh-CN" dirty="0" smtClean="0"/>
              <a:t>Text in Arial Regular 20  point </a:t>
            </a:r>
          </a:p>
        </p:txBody>
      </p:sp>
      <p:sp>
        <p:nvSpPr>
          <p:cNvPr id="15" name="Content Placeholder 2"/>
          <p:cNvSpPr>
            <a:spLocks noGrp="1"/>
          </p:cNvSpPr>
          <p:nvPr>
            <p:ph idx="17" hasCustomPrompt="1"/>
          </p:nvPr>
        </p:nvSpPr>
        <p:spPr>
          <a:xfrm>
            <a:off x="8081212" y="5026060"/>
            <a:ext cx="3600000" cy="1319178"/>
          </a:xfrm>
          <a:prstGeom prst="rect">
            <a:avLst/>
          </a:prstGeom>
        </p:spPr>
        <p:txBody>
          <a:bodyPr anchor="t" anchorCtr="0"/>
          <a:lstStyle>
            <a:lvl1pPr marL="0" indent="0">
              <a:buNone/>
              <a:defRPr sz="2000">
                <a:solidFill>
                  <a:schemeClr val="bg1"/>
                </a:solidFill>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r>
              <a:rPr lang="en-US" altLang="zh-CN" dirty="0" smtClean="0"/>
              <a:t>Text in Arial Regular 20  point </a:t>
            </a:r>
          </a:p>
        </p:txBody>
      </p:sp>
      <p:sp>
        <p:nvSpPr>
          <p:cNvPr id="16"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C9998-F160-0648-AE16-02B384CB3876}" type="slidenum">
              <a:rPr lang="en-US" smtClean="0"/>
              <a:t>‹#›</a:t>
            </a:fld>
            <a:endParaRPr lang="en-US"/>
          </a:p>
        </p:txBody>
      </p:sp>
    </p:spTree>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 Id="rId3"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theme" Target="../theme/theme3.xml"/><Relationship Id="rId8" Type="http://schemas.openxmlformats.org/officeDocument/2006/relationships/image" Target="../media/image3.jpeg"/><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253311"/>
      </p:ext>
    </p:extLst>
  </p:cSld>
  <p:clrMap bg1="lt1" tx1="dk1" bg2="lt2" tx2="dk2" accent1="accent1" accent2="accent2" accent3="accent3" accent4="accent4" accent5="accent5" accent6="accent6" hlink="hlink" folHlink="folHlink"/>
  <p:sldLayoutIdLst>
    <p:sldLayoutId id="2147483677" r:id="rId1"/>
    <p:sldLayoutId id="2147483668"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C9998-F160-0648-AE16-02B384CB3876}" type="slidenum">
              <a:rPr lang="en-US" smtClean="0"/>
              <a:t>‹#›</a:t>
            </a:fld>
            <a:endParaRPr lang="en-US"/>
          </a:p>
        </p:txBody>
      </p:sp>
    </p:spTree>
    <p:extLst>
      <p:ext uri="{BB962C8B-B14F-4D97-AF65-F5344CB8AC3E}">
        <p14:creationId xmlns:p14="http://schemas.microsoft.com/office/powerpoint/2010/main" val="940740439"/>
      </p:ext>
    </p:extLst>
  </p:cSld>
  <p:clrMap bg1="lt1" tx1="dk1" bg2="lt2" tx2="dk2" accent1="accent1" accent2="accent2" accent3="accent3" accent4="accent4" accent5="accent5" accent6="accent6" hlink="hlink" folHlink="folHlink"/>
  <p:sldLayoutIdLst>
    <p:sldLayoutId id="2147483676"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C9998-F160-0648-AE16-02B384CB3876}" type="slidenum">
              <a:rPr lang="en-US" smtClean="0"/>
              <a:t>‹#›</a:t>
            </a:fld>
            <a:endParaRPr lang="en-US"/>
          </a:p>
        </p:txBody>
      </p:sp>
    </p:spTree>
    <p:extLst>
      <p:ext uri="{BB962C8B-B14F-4D97-AF65-F5344CB8AC3E}">
        <p14:creationId xmlns:p14="http://schemas.microsoft.com/office/powerpoint/2010/main" val="1823179797"/>
      </p:ext>
    </p:extLst>
  </p:cSld>
  <p:clrMap bg1="lt1" tx1="dk1" bg2="lt2" tx2="dk2" accent1="accent1" accent2="accent2" accent3="accent3" accent4="accent4" accent5="accent5" accent6="accent6" hlink="hlink" folHlink="folHlink"/>
  <p:sldLayoutIdLst>
    <p:sldLayoutId id="2147483670" r:id="rId1"/>
    <p:sldLayoutId id="2147483683" r:id="rId2"/>
    <p:sldLayoutId id="2147483678" r:id="rId3"/>
    <p:sldLayoutId id="2147483679" r:id="rId4"/>
    <p:sldLayoutId id="2147483680" r:id="rId5"/>
    <p:sldLayoutId id="2147483681" r:id="rId6"/>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0.tif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31.tif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tiff"/><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16.png"/><Relationship Id="rId7" Type="http://schemas.openxmlformats.org/officeDocument/2006/relationships/image" Target="../media/image17.tiff"/><Relationship Id="rId8" Type="http://schemas.openxmlformats.org/officeDocument/2006/relationships/image" Target="../media/image21.tiff"/><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chart" Target="../charts/chart1.xm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tiff"/><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Accelerating Clouds Through Science</a:t>
            </a:r>
            <a:endParaRPr lang="en-US" dirty="0"/>
          </a:p>
        </p:txBody>
      </p:sp>
      <p:sp>
        <p:nvSpPr>
          <p:cNvPr id="3" name="Text Placeholder 2"/>
          <p:cNvSpPr>
            <a:spLocks noGrp="1"/>
          </p:cNvSpPr>
          <p:nvPr>
            <p:ph type="body" idx="1"/>
          </p:nvPr>
        </p:nvSpPr>
        <p:spPr>
          <a:xfrm>
            <a:off x="328266" y="4122509"/>
            <a:ext cx="8949297" cy="1097191"/>
          </a:xfrm>
        </p:spPr>
        <p:txBody>
          <a:bodyPr/>
          <a:lstStyle/>
          <a:p>
            <a:r>
              <a:rPr lang="en-US" dirty="0" smtClean="0"/>
              <a:t>Tim Bell, Compute and Monitoring Leader, CERN IT department</a:t>
            </a:r>
            <a:endParaRPr lang="en-US" dirty="0"/>
          </a:p>
        </p:txBody>
      </p:sp>
      <p:pic>
        <p:nvPicPr>
          <p:cNvPr id="6" name="Picture 5"/>
          <p:cNvPicPr>
            <a:picLocks noChangeAspect="1"/>
          </p:cNvPicPr>
          <p:nvPr/>
        </p:nvPicPr>
        <p:blipFill>
          <a:blip r:embed="rId3"/>
          <a:stretch>
            <a:fillRect/>
          </a:stretch>
        </p:blipFill>
        <p:spPr>
          <a:xfrm>
            <a:off x="7988300" y="5524500"/>
            <a:ext cx="1104900" cy="1104900"/>
          </a:xfrm>
          <a:prstGeom prst="rect">
            <a:avLst/>
          </a:prstGeom>
        </p:spPr>
      </p:pic>
    </p:spTree>
    <p:extLst>
      <p:ext uri="{BB962C8B-B14F-4D97-AF65-F5344CB8AC3E}">
        <p14:creationId xmlns:p14="http://schemas.microsoft.com/office/powerpoint/2010/main" val="1397178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Public Cloud Investigations</a:t>
            </a:r>
            <a:endParaRPr lang="en-US" dirty="0"/>
          </a:p>
        </p:txBody>
      </p:sp>
      <p:sp>
        <p:nvSpPr>
          <p:cNvPr id="5" name="Slide Number Placeholder 4"/>
          <p:cNvSpPr>
            <a:spLocks noGrp="1"/>
          </p:cNvSpPr>
          <p:nvPr>
            <p:ph type="sldNum" sz="quarter" idx="4"/>
          </p:nvPr>
        </p:nvSpPr>
        <p:spPr/>
        <p:txBody>
          <a:bodyPr/>
          <a:lstStyle/>
          <a:p>
            <a:fld id="{0BDC9998-F160-0648-AE16-02B384CB3876}" type="slidenum">
              <a:rPr lang="en-US" smtClean="0"/>
              <a:t>10</a:t>
            </a:fld>
            <a:endParaRPr lang="en-US"/>
          </a:p>
        </p:txBody>
      </p:sp>
      <p:grpSp>
        <p:nvGrpSpPr>
          <p:cNvPr id="83" name="2"/>
          <p:cNvGrpSpPr/>
          <p:nvPr/>
        </p:nvGrpSpPr>
        <p:grpSpPr>
          <a:xfrm>
            <a:off x="16954943" y="4664523"/>
            <a:ext cx="9049053" cy="7255717"/>
            <a:chOff x="423910" y="342857"/>
            <a:chExt cx="9049052" cy="7255716"/>
          </a:xfrm>
        </p:grpSpPr>
        <p:grpSp>
          <p:nvGrpSpPr>
            <p:cNvPr id="84" name="成组"/>
            <p:cNvGrpSpPr/>
            <p:nvPr/>
          </p:nvGrpSpPr>
          <p:grpSpPr>
            <a:xfrm>
              <a:off x="423910" y="342857"/>
              <a:ext cx="8916932" cy="7255718"/>
              <a:chOff x="0" y="0"/>
              <a:chExt cx="8916931" cy="7255716"/>
            </a:xfrm>
          </p:grpSpPr>
          <p:sp>
            <p:nvSpPr>
              <p:cNvPr id="109"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10"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11"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112"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113"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114"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115"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116"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85" name="成组"/>
            <p:cNvGrpSpPr/>
            <p:nvPr/>
          </p:nvGrpSpPr>
          <p:grpSpPr>
            <a:xfrm>
              <a:off x="993396" y="800322"/>
              <a:ext cx="8479567" cy="5730380"/>
              <a:chOff x="0" y="0"/>
              <a:chExt cx="8479566" cy="5730378"/>
            </a:xfrm>
          </p:grpSpPr>
          <p:sp>
            <p:nvSpPr>
              <p:cNvPr id="86"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87" name="成组"/>
              <p:cNvGrpSpPr/>
              <p:nvPr/>
            </p:nvGrpSpPr>
            <p:grpSpPr>
              <a:xfrm>
                <a:off x="413838" y="-1"/>
                <a:ext cx="8065729" cy="5730380"/>
                <a:chOff x="0" y="0"/>
                <a:chExt cx="8065727" cy="5730379"/>
              </a:xfrm>
            </p:grpSpPr>
            <p:sp>
              <p:nvSpPr>
                <p:cNvPr id="88"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89"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90"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91" name="成组"/>
                <p:cNvGrpSpPr/>
                <p:nvPr/>
              </p:nvGrpSpPr>
              <p:grpSpPr>
                <a:xfrm>
                  <a:off x="1590661" y="4845577"/>
                  <a:ext cx="842705" cy="842705"/>
                  <a:chOff x="63311" y="0"/>
                  <a:chExt cx="842704" cy="842704"/>
                </a:xfrm>
              </p:grpSpPr>
              <p:sp>
                <p:nvSpPr>
                  <p:cNvPr id="107"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8"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92" name="成组"/>
                <p:cNvGrpSpPr/>
                <p:nvPr/>
              </p:nvGrpSpPr>
              <p:grpSpPr>
                <a:xfrm>
                  <a:off x="2575366" y="4355076"/>
                  <a:ext cx="981004" cy="981004"/>
                  <a:chOff x="12012" y="0"/>
                  <a:chExt cx="981003" cy="981003"/>
                </a:xfrm>
              </p:grpSpPr>
              <p:sp>
                <p:nvSpPr>
                  <p:cNvPr id="105"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6"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93" name="成组"/>
                <p:cNvGrpSpPr/>
                <p:nvPr/>
              </p:nvGrpSpPr>
              <p:grpSpPr>
                <a:xfrm>
                  <a:off x="3794155" y="3780807"/>
                  <a:ext cx="1034619" cy="1034619"/>
                  <a:chOff x="0" y="0"/>
                  <a:chExt cx="1034618" cy="1034618"/>
                </a:xfrm>
              </p:grpSpPr>
              <p:sp>
                <p:nvSpPr>
                  <p:cNvPr id="103"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4"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94" name="成组"/>
                <p:cNvGrpSpPr/>
                <p:nvPr/>
              </p:nvGrpSpPr>
              <p:grpSpPr>
                <a:xfrm>
                  <a:off x="4748367" y="3198562"/>
                  <a:ext cx="842705" cy="842705"/>
                  <a:chOff x="0" y="0"/>
                  <a:chExt cx="842704" cy="842704"/>
                </a:xfrm>
              </p:grpSpPr>
              <p:sp>
                <p:nvSpPr>
                  <p:cNvPr id="101"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2"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95" name="成组"/>
                <p:cNvGrpSpPr/>
                <p:nvPr/>
              </p:nvGrpSpPr>
              <p:grpSpPr>
                <a:xfrm>
                  <a:off x="5403183" y="1831618"/>
                  <a:ext cx="1482507" cy="1482507"/>
                  <a:chOff x="118429" y="0"/>
                  <a:chExt cx="1482506" cy="1482506"/>
                </a:xfrm>
              </p:grpSpPr>
              <p:sp>
                <p:nvSpPr>
                  <p:cNvPr id="99"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0"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96" name="成组"/>
                <p:cNvGrpSpPr/>
                <p:nvPr/>
              </p:nvGrpSpPr>
              <p:grpSpPr>
                <a:xfrm>
                  <a:off x="6346362" y="-1"/>
                  <a:ext cx="1719366" cy="1719367"/>
                  <a:chOff x="0" y="0"/>
                  <a:chExt cx="1719365" cy="1719365"/>
                </a:xfrm>
              </p:grpSpPr>
              <p:sp>
                <p:nvSpPr>
                  <p:cNvPr id="97"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98"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117" name="2"/>
          <p:cNvGrpSpPr/>
          <p:nvPr/>
        </p:nvGrpSpPr>
        <p:grpSpPr>
          <a:xfrm>
            <a:off x="17107343" y="4816923"/>
            <a:ext cx="9049053" cy="7255717"/>
            <a:chOff x="423910" y="342857"/>
            <a:chExt cx="9049052" cy="7255716"/>
          </a:xfrm>
        </p:grpSpPr>
        <p:grpSp>
          <p:nvGrpSpPr>
            <p:cNvPr id="118" name="成组"/>
            <p:cNvGrpSpPr/>
            <p:nvPr/>
          </p:nvGrpSpPr>
          <p:grpSpPr>
            <a:xfrm>
              <a:off x="423910" y="342857"/>
              <a:ext cx="8916932" cy="7255718"/>
              <a:chOff x="0" y="0"/>
              <a:chExt cx="8916931" cy="7255716"/>
            </a:xfrm>
          </p:grpSpPr>
          <p:sp>
            <p:nvSpPr>
              <p:cNvPr id="143"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44"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45"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146"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147"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148"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149"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150"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119" name="成组"/>
            <p:cNvGrpSpPr/>
            <p:nvPr/>
          </p:nvGrpSpPr>
          <p:grpSpPr>
            <a:xfrm>
              <a:off x="993396" y="800322"/>
              <a:ext cx="8479567" cy="5730380"/>
              <a:chOff x="0" y="0"/>
              <a:chExt cx="8479566" cy="5730378"/>
            </a:xfrm>
          </p:grpSpPr>
          <p:sp>
            <p:nvSpPr>
              <p:cNvPr id="120"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21" name="成组"/>
              <p:cNvGrpSpPr/>
              <p:nvPr/>
            </p:nvGrpSpPr>
            <p:grpSpPr>
              <a:xfrm>
                <a:off x="413838" y="-1"/>
                <a:ext cx="8065729" cy="5730380"/>
                <a:chOff x="0" y="0"/>
                <a:chExt cx="8065727" cy="5730379"/>
              </a:xfrm>
            </p:grpSpPr>
            <p:sp>
              <p:nvSpPr>
                <p:cNvPr id="122"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23"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24"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25" name="成组"/>
                <p:cNvGrpSpPr/>
                <p:nvPr/>
              </p:nvGrpSpPr>
              <p:grpSpPr>
                <a:xfrm>
                  <a:off x="1590661" y="4845577"/>
                  <a:ext cx="842705" cy="842705"/>
                  <a:chOff x="63311" y="0"/>
                  <a:chExt cx="842704" cy="842704"/>
                </a:xfrm>
              </p:grpSpPr>
              <p:sp>
                <p:nvSpPr>
                  <p:cNvPr id="141"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42"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126" name="成组"/>
                <p:cNvGrpSpPr/>
                <p:nvPr/>
              </p:nvGrpSpPr>
              <p:grpSpPr>
                <a:xfrm>
                  <a:off x="2575366" y="4355076"/>
                  <a:ext cx="981004" cy="981004"/>
                  <a:chOff x="12012" y="0"/>
                  <a:chExt cx="981003" cy="981003"/>
                </a:xfrm>
              </p:grpSpPr>
              <p:sp>
                <p:nvSpPr>
                  <p:cNvPr id="139"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40"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127" name="成组"/>
                <p:cNvGrpSpPr/>
                <p:nvPr/>
              </p:nvGrpSpPr>
              <p:grpSpPr>
                <a:xfrm>
                  <a:off x="3794155" y="3780807"/>
                  <a:ext cx="1034619" cy="1034619"/>
                  <a:chOff x="0" y="0"/>
                  <a:chExt cx="1034618" cy="1034618"/>
                </a:xfrm>
              </p:grpSpPr>
              <p:sp>
                <p:nvSpPr>
                  <p:cNvPr id="137"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38"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128" name="成组"/>
                <p:cNvGrpSpPr/>
                <p:nvPr/>
              </p:nvGrpSpPr>
              <p:grpSpPr>
                <a:xfrm>
                  <a:off x="4748367" y="3198562"/>
                  <a:ext cx="842705" cy="842705"/>
                  <a:chOff x="0" y="0"/>
                  <a:chExt cx="842704" cy="842704"/>
                </a:xfrm>
              </p:grpSpPr>
              <p:sp>
                <p:nvSpPr>
                  <p:cNvPr id="135"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36"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129" name="成组"/>
                <p:cNvGrpSpPr/>
                <p:nvPr/>
              </p:nvGrpSpPr>
              <p:grpSpPr>
                <a:xfrm>
                  <a:off x="5403183" y="1831618"/>
                  <a:ext cx="1482507" cy="1482507"/>
                  <a:chOff x="118429" y="0"/>
                  <a:chExt cx="1482506" cy="1482506"/>
                </a:xfrm>
              </p:grpSpPr>
              <p:sp>
                <p:nvSpPr>
                  <p:cNvPr id="133"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34"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130" name="成组"/>
                <p:cNvGrpSpPr/>
                <p:nvPr/>
              </p:nvGrpSpPr>
              <p:grpSpPr>
                <a:xfrm>
                  <a:off x="6346362" y="-1"/>
                  <a:ext cx="1719366" cy="1719367"/>
                  <a:chOff x="0" y="0"/>
                  <a:chExt cx="1719365" cy="1719365"/>
                </a:xfrm>
              </p:grpSpPr>
              <p:sp>
                <p:nvSpPr>
                  <p:cNvPr id="131"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132"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151" name="2"/>
          <p:cNvGrpSpPr/>
          <p:nvPr/>
        </p:nvGrpSpPr>
        <p:grpSpPr>
          <a:xfrm>
            <a:off x="17259743" y="4969323"/>
            <a:ext cx="9049053" cy="7255717"/>
            <a:chOff x="423910" y="342857"/>
            <a:chExt cx="9049052" cy="7255716"/>
          </a:xfrm>
        </p:grpSpPr>
        <p:grpSp>
          <p:nvGrpSpPr>
            <p:cNvPr id="152" name="成组"/>
            <p:cNvGrpSpPr/>
            <p:nvPr/>
          </p:nvGrpSpPr>
          <p:grpSpPr>
            <a:xfrm>
              <a:off x="423910" y="342857"/>
              <a:ext cx="8916932" cy="7255718"/>
              <a:chOff x="0" y="0"/>
              <a:chExt cx="8916931" cy="7255716"/>
            </a:xfrm>
          </p:grpSpPr>
          <p:sp>
            <p:nvSpPr>
              <p:cNvPr id="177"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8"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9"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180"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181"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182"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183"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184"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153" name="成组"/>
            <p:cNvGrpSpPr/>
            <p:nvPr/>
          </p:nvGrpSpPr>
          <p:grpSpPr>
            <a:xfrm>
              <a:off x="993396" y="800322"/>
              <a:ext cx="8479567" cy="5730380"/>
              <a:chOff x="0" y="0"/>
              <a:chExt cx="8479566" cy="5730378"/>
            </a:xfrm>
          </p:grpSpPr>
          <p:sp>
            <p:nvSpPr>
              <p:cNvPr id="154"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55" name="成组"/>
              <p:cNvGrpSpPr/>
              <p:nvPr/>
            </p:nvGrpSpPr>
            <p:grpSpPr>
              <a:xfrm>
                <a:off x="413838" y="-1"/>
                <a:ext cx="8065729" cy="5730380"/>
                <a:chOff x="0" y="0"/>
                <a:chExt cx="8065727" cy="5730379"/>
              </a:xfrm>
            </p:grpSpPr>
            <p:sp>
              <p:nvSpPr>
                <p:cNvPr id="156"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57"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58"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59" name="成组"/>
                <p:cNvGrpSpPr/>
                <p:nvPr/>
              </p:nvGrpSpPr>
              <p:grpSpPr>
                <a:xfrm>
                  <a:off x="1590661" y="4845577"/>
                  <a:ext cx="842705" cy="842705"/>
                  <a:chOff x="63311" y="0"/>
                  <a:chExt cx="842704" cy="842704"/>
                </a:xfrm>
              </p:grpSpPr>
              <p:sp>
                <p:nvSpPr>
                  <p:cNvPr id="175"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6"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160" name="成组"/>
                <p:cNvGrpSpPr/>
                <p:nvPr/>
              </p:nvGrpSpPr>
              <p:grpSpPr>
                <a:xfrm>
                  <a:off x="2575366" y="4355076"/>
                  <a:ext cx="981004" cy="981004"/>
                  <a:chOff x="12012" y="0"/>
                  <a:chExt cx="981003" cy="981003"/>
                </a:xfrm>
              </p:grpSpPr>
              <p:sp>
                <p:nvSpPr>
                  <p:cNvPr id="173"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4"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161" name="成组"/>
                <p:cNvGrpSpPr/>
                <p:nvPr/>
              </p:nvGrpSpPr>
              <p:grpSpPr>
                <a:xfrm>
                  <a:off x="3794155" y="3780807"/>
                  <a:ext cx="1034619" cy="1034619"/>
                  <a:chOff x="0" y="0"/>
                  <a:chExt cx="1034618" cy="1034618"/>
                </a:xfrm>
              </p:grpSpPr>
              <p:sp>
                <p:nvSpPr>
                  <p:cNvPr id="171"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2"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162" name="成组"/>
                <p:cNvGrpSpPr/>
                <p:nvPr/>
              </p:nvGrpSpPr>
              <p:grpSpPr>
                <a:xfrm>
                  <a:off x="4748367" y="3198562"/>
                  <a:ext cx="842705" cy="842705"/>
                  <a:chOff x="0" y="0"/>
                  <a:chExt cx="842704" cy="842704"/>
                </a:xfrm>
              </p:grpSpPr>
              <p:sp>
                <p:nvSpPr>
                  <p:cNvPr id="169"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0"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163" name="成组"/>
                <p:cNvGrpSpPr/>
                <p:nvPr/>
              </p:nvGrpSpPr>
              <p:grpSpPr>
                <a:xfrm>
                  <a:off x="5403183" y="1831618"/>
                  <a:ext cx="1482507" cy="1482507"/>
                  <a:chOff x="118429" y="0"/>
                  <a:chExt cx="1482506" cy="1482506"/>
                </a:xfrm>
              </p:grpSpPr>
              <p:sp>
                <p:nvSpPr>
                  <p:cNvPr id="167"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68"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164" name="成组"/>
                <p:cNvGrpSpPr/>
                <p:nvPr/>
              </p:nvGrpSpPr>
              <p:grpSpPr>
                <a:xfrm>
                  <a:off x="6346362" y="-1"/>
                  <a:ext cx="1719366" cy="1719367"/>
                  <a:chOff x="0" y="0"/>
                  <a:chExt cx="1719365" cy="1719365"/>
                </a:xfrm>
              </p:grpSpPr>
              <p:sp>
                <p:nvSpPr>
                  <p:cNvPr id="165"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166"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185" name="2"/>
          <p:cNvGrpSpPr/>
          <p:nvPr/>
        </p:nvGrpSpPr>
        <p:grpSpPr>
          <a:xfrm>
            <a:off x="17412143" y="5121723"/>
            <a:ext cx="9049053" cy="7255717"/>
            <a:chOff x="423910" y="342857"/>
            <a:chExt cx="9049052" cy="7255716"/>
          </a:xfrm>
        </p:grpSpPr>
        <p:grpSp>
          <p:nvGrpSpPr>
            <p:cNvPr id="186" name="成组"/>
            <p:cNvGrpSpPr/>
            <p:nvPr/>
          </p:nvGrpSpPr>
          <p:grpSpPr>
            <a:xfrm>
              <a:off x="423910" y="342857"/>
              <a:ext cx="8916932" cy="7255718"/>
              <a:chOff x="0" y="0"/>
              <a:chExt cx="8916931" cy="7255716"/>
            </a:xfrm>
          </p:grpSpPr>
          <p:sp>
            <p:nvSpPr>
              <p:cNvPr id="211"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12"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13"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214"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215"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216"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217"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218"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187" name="成组"/>
            <p:cNvGrpSpPr/>
            <p:nvPr/>
          </p:nvGrpSpPr>
          <p:grpSpPr>
            <a:xfrm>
              <a:off x="993396" y="800322"/>
              <a:ext cx="8479567" cy="5730380"/>
              <a:chOff x="0" y="0"/>
              <a:chExt cx="8479566" cy="5730378"/>
            </a:xfrm>
          </p:grpSpPr>
          <p:sp>
            <p:nvSpPr>
              <p:cNvPr id="188"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89" name="成组"/>
              <p:cNvGrpSpPr/>
              <p:nvPr/>
            </p:nvGrpSpPr>
            <p:grpSpPr>
              <a:xfrm>
                <a:off x="413838" y="-1"/>
                <a:ext cx="8065729" cy="5730380"/>
                <a:chOff x="0" y="0"/>
                <a:chExt cx="8065727" cy="5730379"/>
              </a:xfrm>
            </p:grpSpPr>
            <p:sp>
              <p:nvSpPr>
                <p:cNvPr id="190"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91"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92"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93" name="成组"/>
                <p:cNvGrpSpPr/>
                <p:nvPr/>
              </p:nvGrpSpPr>
              <p:grpSpPr>
                <a:xfrm>
                  <a:off x="1590661" y="4845577"/>
                  <a:ext cx="842705" cy="842705"/>
                  <a:chOff x="63311" y="0"/>
                  <a:chExt cx="842704" cy="842704"/>
                </a:xfrm>
              </p:grpSpPr>
              <p:sp>
                <p:nvSpPr>
                  <p:cNvPr id="209"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10"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194" name="成组"/>
                <p:cNvGrpSpPr/>
                <p:nvPr/>
              </p:nvGrpSpPr>
              <p:grpSpPr>
                <a:xfrm>
                  <a:off x="2575366" y="4355076"/>
                  <a:ext cx="981004" cy="981004"/>
                  <a:chOff x="12012" y="0"/>
                  <a:chExt cx="981003" cy="981003"/>
                </a:xfrm>
              </p:grpSpPr>
              <p:sp>
                <p:nvSpPr>
                  <p:cNvPr id="207"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08"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195" name="成组"/>
                <p:cNvGrpSpPr/>
                <p:nvPr/>
              </p:nvGrpSpPr>
              <p:grpSpPr>
                <a:xfrm>
                  <a:off x="3794155" y="3780807"/>
                  <a:ext cx="1034619" cy="1034619"/>
                  <a:chOff x="0" y="0"/>
                  <a:chExt cx="1034618" cy="1034618"/>
                </a:xfrm>
              </p:grpSpPr>
              <p:sp>
                <p:nvSpPr>
                  <p:cNvPr id="205"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06"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196" name="成组"/>
                <p:cNvGrpSpPr/>
                <p:nvPr/>
              </p:nvGrpSpPr>
              <p:grpSpPr>
                <a:xfrm>
                  <a:off x="4748367" y="3198562"/>
                  <a:ext cx="842705" cy="842705"/>
                  <a:chOff x="0" y="0"/>
                  <a:chExt cx="842704" cy="842704"/>
                </a:xfrm>
              </p:grpSpPr>
              <p:sp>
                <p:nvSpPr>
                  <p:cNvPr id="203"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04"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197" name="成组"/>
                <p:cNvGrpSpPr/>
                <p:nvPr/>
              </p:nvGrpSpPr>
              <p:grpSpPr>
                <a:xfrm>
                  <a:off x="5403183" y="1831618"/>
                  <a:ext cx="1482507" cy="1482507"/>
                  <a:chOff x="118429" y="0"/>
                  <a:chExt cx="1482506" cy="1482506"/>
                </a:xfrm>
              </p:grpSpPr>
              <p:sp>
                <p:nvSpPr>
                  <p:cNvPr id="201"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02"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198" name="成组"/>
                <p:cNvGrpSpPr/>
                <p:nvPr/>
              </p:nvGrpSpPr>
              <p:grpSpPr>
                <a:xfrm>
                  <a:off x="6346362" y="-1"/>
                  <a:ext cx="1719366" cy="1719367"/>
                  <a:chOff x="0" y="0"/>
                  <a:chExt cx="1719365" cy="1719365"/>
                </a:xfrm>
              </p:grpSpPr>
              <p:sp>
                <p:nvSpPr>
                  <p:cNvPr id="199"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200"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219" name="2"/>
          <p:cNvGrpSpPr/>
          <p:nvPr/>
        </p:nvGrpSpPr>
        <p:grpSpPr>
          <a:xfrm>
            <a:off x="17564543" y="5274123"/>
            <a:ext cx="9049053" cy="7255717"/>
            <a:chOff x="423910" y="342857"/>
            <a:chExt cx="9049052" cy="7255716"/>
          </a:xfrm>
        </p:grpSpPr>
        <p:grpSp>
          <p:nvGrpSpPr>
            <p:cNvPr id="220" name="成组"/>
            <p:cNvGrpSpPr/>
            <p:nvPr/>
          </p:nvGrpSpPr>
          <p:grpSpPr>
            <a:xfrm>
              <a:off x="423910" y="342857"/>
              <a:ext cx="8916932" cy="7255718"/>
              <a:chOff x="0" y="0"/>
              <a:chExt cx="8916931" cy="7255716"/>
            </a:xfrm>
          </p:grpSpPr>
          <p:sp>
            <p:nvSpPr>
              <p:cNvPr id="245"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6"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7"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248"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249"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250"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251"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252"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221" name="成组"/>
            <p:cNvGrpSpPr/>
            <p:nvPr/>
          </p:nvGrpSpPr>
          <p:grpSpPr>
            <a:xfrm>
              <a:off x="993396" y="800322"/>
              <a:ext cx="8479567" cy="5730380"/>
              <a:chOff x="0" y="0"/>
              <a:chExt cx="8479566" cy="5730378"/>
            </a:xfrm>
          </p:grpSpPr>
          <p:sp>
            <p:nvSpPr>
              <p:cNvPr id="222"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223" name="成组"/>
              <p:cNvGrpSpPr/>
              <p:nvPr/>
            </p:nvGrpSpPr>
            <p:grpSpPr>
              <a:xfrm>
                <a:off x="413838" y="-1"/>
                <a:ext cx="8065729" cy="5730380"/>
                <a:chOff x="0" y="0"/>
                <a:chExt cx="8065727" cy="5730379"/>
              </a:xfrm>
            </p:grpSpPr>
            <p:sp>
              <p:nvSpPr>
                <p:cNvPr id="224"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25"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26"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227" name="成组"/>
                <p:cNvGrpSpPr/>
                <p:nvPr/>
              </p:nvGrpSpPr>
              <p:grpSpPr>
                <a:xfrm>
                  <a:off x="1590661" y="4845577"/>
                  <a:ext cx="842705" cy="842705"/>
                  <a:chOff x="63311" y="0"/>
                  <a:chExt cx="842704" cy="842704"/>
                </a:xfrm>
              </p:grpSpPr>
              <p:sp>
                <p:nvSpPr>
                  <p:cNvPr id="243"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4"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228" name="成组"/>
                <p:cNvGrpSpPr/>
                <p:nvPr/>
              </p:nvGrpSpPr>
              <p:grpSpPr>
                <a:xfrm>
                  <a:off x="2575366" y="4355076"/>
                  <a:ext cx="981004" cy="981004"/>
                  <a:chOff x="12012" y="0"/>
                  <a:chExt cx="981003" cy="981003"/>
                </a:xfrm>
              </p:grpSpPr>
              <p:sp>
                <p:nvSpPr>
                  <p:cNvPr id="241"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2"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229" name="成组"/>
                <p:cNvGrpSpPr/>
                <p:nvPr/>
              </p:nvGrpSpPr>
              <p:grpSpPr>
                <a:xfrm>
                  <a:off x="3794155" y="3780807"/>
                  <a:ext cx="1034619" cy="1034619"/>
                  <a:chOff x="0" y="0"/>
                  <a:chExt cx="1034618" cy="1034618"/>
                </a:xfrm>
              </p:grpSpPr>
              <p:sp>
                <p:nvSpPr>
                  <p:cNvPr id="239"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0"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230" name="成组"/>
                <p:cNvGrpSpPr/>
                <p:nvPr/>
              </p:nvGrpSpPr>
              <p:grpSpPr>
                <a:xfrm>
                  <a:off x="4748367" y="3198562"/>
                  <a:ext cx="842705" cy="842705"/>
                  <a:chOff x="0" y="0"/>
                  <a:chExt cx="842704" cy="842704"/>
                </a:xfrm>
              </p:grpSpPr>
              <p:sp>
                <p:nvSpPr>
                  <p:cNvPr id="237"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38"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231" name="成组"/>
                <p:cNvGrpSpPr/>
                <p:nvPr/>
              </p:nvGrpSpPr>
              <p:grpSpPr>
                <a:xfrm>
                  <a:off x="5403183" y="1831618"/>
                  <a:ext cx="1482507" cy="1482507"/>
                  <a:chOff x="118429" y="0"/>
                  <a:chExt cx="1482506" cy="1482506"/>
                </a:xfrm>
              </p:grpSpPr>
              <p:sp>
                <p:nvSpPr>
                  <p:cNvPr id="235"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36"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232" name="成组"/>
                <p:cNvGrpSpPr/>
                <p:nvPr/>
              </p:nvGrpSpPr>
              <p:grpSpPr>
                <a:xfrm>
                  <a:off x="6346362" y="-1"/>
                  <a:ext cx="1719366" cy="1719367"/>
                  <a:chOff x="0" y="0"/>
                  <a:chExt cx="1719365" cy="1719365"/>
                </a:xfrm>
              </p:grpSpPr>
              <p:sp>
                <p:nvSpPr>
                  <p:cNvPr id="233"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234"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pic>
        <p:nvPicPr>
          <p:cNvPr id="3" name="Picture 2"/>
          <p:cNvPicPr>
            <a:picLocks noChangeAspect="1"/>
          </p:cNvPicPr>
          <p:nvPr/>
        </p:nvPicPr>
        <p:blipFill>
          <a:blip r:embed="rId4"/>
          <a:stretch>
            <a:fillRect/>
          </a:stretch>
        </p:blipFill>
        <p:spPr>
          <a:xfrm>
            <a:off x="1769455" y="776194"/>
            <a:ext cx="7356567" cy="5981700"/>
          </a:xfrm>
          <a:prstGeom prst="rect">
            <a:avLst/>
          </a:prstGeom>
        </p:spPr>
      </p:pic>
    </p:spTree>
    <p:extLst>
      <p:ext uri="{BB962C8B-B14F-4D97-AF65-F5344CB8AC3E}">
        <p14:creationId xmlns:p14="http://schemas.microsoft.com/office/powerpoint/2010/main" val="67911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600"/>
                                  </p:stCondLst>
                                  <p:iterate>
                                    <p:tmAbs val="0"/>
                                  </p:iterate>
                                  <p:childTnLst>
                                    <p:set>
                                      <p:cBhvr>
                                        <p:cTn id="6" fill="hold"/>
                                        <p:tgtEl>
                                          <p:spTgt spid="83"/>
                                        </p:tgtEl>
                                        <p:attrNameLst>
                                          <p:attrName>style.visibility</p:attrName>
                                        </p:attrNameLst>
                                      </p:cBhvr>
                                      <p:to>
                                        <p:strVal val="visible"/>
                                      </p:to>
                                    </p:set>
                                    <p:animEffect transition="in" filter="wipe(left)">
                                      <p:cBhvr>
                                        <p:cTn id="7" dur="700"/>
                                        <p:tgtEl>
                                          <p:spTgt spid="83"/>
                                        </p:tgtEl>
                                      </p:cBhvr>
                                    </p:animEffect>
                                  </p:childTnLst>
                                </p:cTn>
                              </p:par>
                            </p:childTnLst>
                          </p:cTn>
                        </p:par>
                        <p:par>
                          <p:cTn id="8" fill="hold">
                            <p:stCondLst>
                              <p:cond delay="1300"/>
                            </p:stCondLst>
                            <p:childTnLst>
                              <p:par>
                                <p:cTn id="9" presetID="22" presetClass="entr" presetSubtype="8" fill="hold" grpId="0" nodeType="afterEffect">
                                  <p:stCondLst>
                                    <p:cond delay="600"/>
                                  </p:stCondLst>
                                  <p:iterate>
                                    <p:tmAbs val="0"/>
                                  </p:iterate>
                                  <p:childTnLst>
                                    <p:set>
                                      <p:cBhvr>
                                        <p:cTn id="10" fill="hold"/>
                                        <p:tgtEl>
                                          <p:spTgt spid="117"/>
                                        </p:tgtEl>
                                        <p:attrNameLst>
                                          <p:attrName>style.visibility</p:attrName>
                                        </p:attrNameLst>
                                      </p:cBhvr>
                                      <p:to>
                                        <p:strVal val="visible"/>
                                      </p:to>
                                    </p:set>
                                    <p:animEffect transition="in" filter="wipe(left)">
                                      <p:cBhvr>
                                        <p:cTn id="11" dur="700"/>
                                        <p:tgtEl>
                                          <p:spTgt spid="117"/>
                                        </p:tgtEl>
                                      </p:cBhvr>
                                    </p:animEffect>
                                  </p:childTnLst>
                                </p:cTn>
                              </p:par>
                            </p:childTnLst>
                          </p:cTn>
                        </p:par>
                        <p:par>
                          <p:cTn id="12" fill="hold">
                            <p:stCondLst>
                              <p:cond delay="2600"/>
                            </p:stCondLst>
                            <p:childTnLst>
                              <p:par>
                                <p:cTn id="13" presetID="22" presetClass="entr" presetSubtype="8" fill="hold" grpId="0" nodeType="afterEffect">
                                  <p:stCondLst>
                                    <p:cond delay="600"/>
                                  </p:stCondLst>
                                  <p:iterate>
                                    <p:tmAbs val="0"/>
                                  </p:iterate>
                                  <p:childTnLst>
                                    <p:set>
                                      <p:cBhvr>
                                        <p:cTn id="14" fill="hold"/>
                                        <p:tgtEl>
                                          <p:spTgt spid="151"/>
                                        </p:tgtEl>
                                        <p:attrNameLst>
                                          <p:attrName>style.visibility</p:attrName>
                                        </p:attrNameLst>
                                      </p:cBhvr>
                                      <p:to>
                                        <p:strVal val="visible"/>
                                      </p:to>
                                    </p:set>
                                    <p:animEffect transition="in" filter="wipe(left)">
                                      <p:cBhvr>
                                        <p:cTn id="15" dur="700"/>
                                        <p:tgtEl>
                                          <p:spTgt spid="151"/>
                                        </p:tgtEl>
                                      </p:cBhvr>
                                    </p:animEffect>
                                  </p:childTnLst>
                                </p:cTn>
                              </p:par>
                            </p:childTnLst>
                          </p:cTn>
                        </p:par>
                        <p:par>
                          <p:cTn id="16" fill="hold">
                            <p:stCondLst>
                              <p:cond delay="3900"/>
                            </p:stCondLst>
                            <p:childTnLst>
                              <p:par>
                                <p:cTn id="17" presetID="22" presetClass="entr" presetSubtype="8" fill="hold" grpId="0" nodeType="afterEffect">
                                  <p:stCondLst>
                                    <p:cond delay="600"/>
                                  </p:stCondLst>
                                  <p:iterate>
                                    <p:tmAbs val="0"/>
                                  </p:iterate>
                                  <p:childTnLst>
                                    <p:set>
                                      <p:cBhvr>
                                        <p:cTn id="18" fill="hold"/>
                                        <p:tgtEl>
                                          <p:spTgt spid="185"/>
                                        </p:tgtEl>
                                        <p:attrNameLst>
                                          <p:attrName>style.visibility</p:attrName>
                                        </p:attrNameLst>
                                      </p:cBhvr>
                                      <p:to>
                                        <p:strVal val="visible"/>
                                      </p:to>
                                    </p:set>
                                    <p:animEffect transition="in" filter="wipe(left)">
                                      <p:cBhvr>
                                        <p:cTn id="19" dur="700"/>
                                        <p:tgtEl>
                                          <p:spTgt spid="185"/>
                                        </p:tgtEl>
                                      </p:cBhvr>
                                    </p:animEffect>
                                  </p:childTnLst>
                                </p:cTn>
                              </p:par>
                            </p:childTnLst>
                          </p:cTn>
                        </p:par>
                        <p:par>
                          <p:cTn id="20" fill="hold">
                            <p:stCondLst>
                              <p:cond delay="5200"/>
                            </p:stCondLst>
                            <p:childTnLst>
                              <p:par>
                                <p:cTn id="21" presetID="22" presetClass="entr" presetSubtype="8" fill="hold" grpId="0" nodeType="afterEffect">
                                  <p:stCondLst>
                                    <p:cond delay="600"/>
                                  </p:stCondLst>
                                  <p:iterate>
                                    <p:tmAbs val="0"/>
                                  </p:iterate>
                                  <p:childTnLst>
                                    <p:set>
                                      <p:cBhvr>
                                        <p:cTn id="22" fill="hold"/>
                                        <p:tgtEl>
                                          <p:spTgt spid="219"/>
                                        </p:tgtEl>
                                        <p:attrNameLst>
                                          <p:attrName>style.visibility</p:attrName>
                                        </p:attrNameLst>
                                      </p:cBhvr>
                                      <p:to>
                                        <p:strVal val="visible"/>
                                      </p:to>
                                    </p:set>
                                    <p:animEffect transition="in" filter="wipe(left)">
                                      <p:cBhvr>
                                        <p:cTn id="23" dur="7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advAuto="0"/>
      <p:bldP spid="117" grpId="0" animBg="1" advAuto="0"/>
      <p:bldP spid="151" grpId="0" animBg="1" advAuto="0"/>
      <p:bldP spid="185" grpId="0" animBg="1" advAuto="0"/>
      <p:bldP spid="219"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T-Systems Open Telekom Cloud Workloads</a:t>
            </a:r>
            <a:endParaRPr lang="en-US" dirty="0"/>
          </a:p>
        </p:txBody>
      </p:sp>
      <p:sp>
        <p:nvSpPr>
          <p:cNvPr id="5" name="Slide Number Placeholder 4"/>
          <p:cNvSpPr>
            <a:spLocks noGrp="1"/>
          </p:cNvSpPr>
          <p:nvPr>
            <p:ph type="sldNum" sz="quarter" idx="4"/>
          </p:nvPr>
        </p:nvSpPr>
        <p:spPr/>
        <p:txBody>
          <a:bodyPr/>
          <a:lstStyle/>
          <a:p>
            <a:fld id="{0BDC9998-F160-0648-AE16-02B384CB3876}" type="slidenum">
              <a:rPr lang="en-US" smtClean="0"/>
              <a:t>11</a:t>
            </a:fld>
            <a:endParaRPr lang="en-US"/>
          </a:p>
        </p:txBody>
      </p:sp>
      <p:grpSp>
        <p:nvGrpSpPr>
          <p:cNvPr id="83" name="2"/>
          <p:cNvGrpSpPr/>
          <p:nvPr/>
        </p:nvGrpSpPr>
        <p:grpSpPr>
          <a:xfrm>
            <a:off x="16954943" y="4664523"/>
            <a:ext cx="9049053" cy="7255717"/>
            <a:chOff x="423910" y="342857"/>
            <a:chExt cx="9049052" cy="7255716"/>
          </a:xfrm>
        </p:grpSpPr>
        <p:grpSp>
          <p:nvGrpSpPr>
            <p:cNvPr id="84" name="成组"/>
            <p:cNvGrpSpPr/>
            <p:nvPr/>
          </p:nvGrpSpPr>
          <p:grpSpPr>
            <a:xfrm>
              <a:off x="423910" y="342857"/>
              <a:ext cx="8916932" cy="7255718"/>
              <a:chOff x="0" y="0"/>
              <a:chExt cx="8916931" cy="7255716"/>
            </a:xfrm>
          </p:grpSpPr>
          <p:sp>
            <p:nvSpPr>
              <p:cNvPr id="109"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10"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11"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112"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113"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114"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115"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116"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85" name="成组"/>
            <p:cNvGrpSpPr/>
            <p:nvPr/>
          </p:nvGrpSpPr>
          <p:grpSpPr>
            <a:xfrm>
              <a:off x="993396" y="800322"/>
              <a:ext cx="8479567" cy="5730380"/>
              <a:chOff x="0" y="0"/>
              <a:chExt cx="8479566" cy="5730378"/>
            </a:xfrm>
          </p:grpSpPr>
          <p:sp>
            <p:nvSpPr>
              <p:cNvPr id="86"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87" name="成组"/>
              <p:cNvGrpSpPr/>
              <p:nvPr/>
            </p:nvGrpSpPr>
            <p:grpSpPr>
              <a:xfrm>
                <a:off x="413838" y="-1"/>
                <a:ext cx="8065729" cy="5730380"/>
                <a:chOff x="0" y="0"/>
                <a:chExt cx="8065727" cy="5730379"/>
              </a:xfrm>
            </p:grpSpPr>
            <p:sp>
              <p:nvSpPr>
                <p:cNvPr id="88"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89"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90"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91" name="成组"/>
                <p:cNvGrpSpPr/>
                <p:nvPr/>
              </p:nvGrpSpPr>
              <p:grpSpPr>
                <a:xfrm>
                  <a:off x="1590661" y="4845577"/>
                  <a:ext cx="842705" cy="842705"/>
                  <a:chOff x="63311" y="0"/>
                  <a:chExt cx="842704" cy="842704"/>
                </a:xfrm>
              </p:grpSpPr>
              <p:sp>
                <p:nvSpPr>
                  <p:cNvPr id="107"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8"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92" name="成组"/>
                <p:cNvGrpSpPr/>
                <p:nvPr/>
              </p:nvGrpSpPr>
              <p:grpSpPr>
                <a:xfrm>
                  <a:off x="2575366" y="4355076"/>
                  <a:ext cx="981004" cy="981004"/>
                  <a:chOff x="12012" y="0"/>
                  <a:chExt cx="981003" cy="981003"/>
                </a:xfrm>
              </p:grpSpPr>
              <p:sp>
                <p:nvSpPr>
                  <p:cNvPr id="105"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6"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93" name="成组"/>
                <p:cNvGrpSpPr/>
                <p:nvPr/>
              </p:nvGrpSpPr>
              <p:grpSpPr>
                <a:xfrm>
                  <a:off x="3794155" y="3780807"/>
                  <a:ext cx="1034619" cy="1034619"/>
                  <a:chOff x="0" y="0"/>
                  <a:chExt cx="1034618" cy="1034618"/>
                </a:xfrm>
              </p:grpSpPr>
              <p:sp>
                <p:nvSpPr>
                  <p:cNvPr id="103"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4"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94" name="成组"/>
                <p:cNvGrpSpPr/>
                <p:nvPr/>
              </p:nvGrpSpPr>
              <p:grpSpPr>
                <a:xfrm>
                  <a:off x="4748367" y="3198562"/>
                  <a:ext cx="842705" cy="842705"/>
                  <a:chOff x="0" y="0"/>
                  <a:chExt cx="842704" cy="842704"/>
                </a:xfrm>
              </p:grpSpPr>
              <p:sp>
                <p:nvSpPr>
                  <p:cNvPr id="101"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2"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95" name="成组"/>
                <p:cNvGrpSpPr/>
                <p:nvPr/>
              </p:nvGrpSpPr>
              <p:grpSpPr>
                <a:xfrm>
                  <a:off x="5403183" y="1831618"/>
                  <a:ext cx="1482507" cy="1482507"/>
                  <a:chOff x="118429" y="0"/>
                  <a:chExt cx="1482506" cy="1482506"/>
                </a:xfrm>
              </p:grpSpPr>
              <p:sp>
                <p:nvSpPr>
                  <p:cNvPr id="99"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0"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96" name="成组"/>
                <p:cNvGrpSpPr/>
                <p:nvPr/>
              </p:nvGrpSpPr>
              <p:grpSpPr>
                <a:xfrm>
                  <a:off x="6346362" y="-1"/>
                  <a:ext cx="1719366" cy="1719367"/>
                  <a:chOff x="0" y="0"/>
                  <a:chExt cx="1719365" cy="1719365"/>
                </a:xfrm>
              </p:grpSpPr>
              <p:sp>
                <p:nvSpPr>
                  <p:cNvPr id="97"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98"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117" name="2"/>
          <p:cNvGrpSpPr/>
          <p:nvPr/>
        </p:nvGrpSpPr>
        <p:grpSpPr>
          <a:xfrm>
            <a:off x="17107343" y="4816923"/>
            <a:ext cx="9049053" cy="7255717"/>
            <a:chOff x="423910" y="342857"/>
            <a:chExt cx="9049052" cy="7255716"/>
          </a:xfrm>
        </p:grpSpPr>
        <p:grpSp>
          <p:nvGrpSpPr>
            <p:cNvPr id="118" name="成组"/>
            <p:cNvGrpSpPr/>
            <p:nvPr/>
          </p:nvGrpSpPr>
          <p:grpSpPr>
            <a:xfrm>
              <a:off x="423910" y="342857"/>
              <a:ext cx="8916932" cy="7255718"/>
              <a:chOff x="0" y="0"/>
              <a:chExt cx="8916931" cy="7255716"/>
            </a:xfrm>
          </p:grpSpPr>
          <p:sp>
            <p:nvSpPr>
              <p:cNvPr id="143"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44"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45"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146"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147"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148"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149"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150"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119" name="成组"/>
            <p:cNvGrpSpPr/>
            <p:nvPr/>
          </p:nvGrpSpPr>
          <p:grpSpPr>
            <a:xfrm>
              <a:off x="993396" y="800322"/>
              <a:ext cx="8479567" cy="5730380"/>
              <a:chOff x="0" y="0"/>
              <a:chExt cx="8479566" cy="5730378"/>
            </a:xfrm>
          </p:grpSpPr>
          <p:sp>
            <p:nvSpPr>
              <p:cNvPr id="120"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21" name="成组"/>
              <p:cNvGrpSpPr/>
              <p:nvPr/>
            </p:nvGrpSpPr>
            <p:grpSpPr>
              <a:xfrm>
                <a:off x="413838" y="-1"/>
                <a:ext cx="8065729" cy="5730380"/>
                <a:chOff x="0" y="0"/>
                <a:chExt cx="8065727" cy="5730379"/>
              </a:xfrm>
            </p:grpSpPr>
            <p:sp>
              <p:nvSpPr>
                <p:cNvPr id="122"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23"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24"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25" name="成组"/>
                <p:cNvGrpSpPr/>
                <p:nvPr/>
              </p:nvGrpSpPr>
              <p:grpSpPr>
                <a:xfrm>
                  <a:off x="1590661" y="4845577"/>
                  <a:ext cx="842705" cy="842705"/>
                  <a:chOff x="63311" y="0"/>
                  <a:chExt cx="842704" cy="842704"/>
                </a:xfrm>
              </p:grpSpPr>
              <p:sp>
                <p:nvSpPr>
                  <p:cNvPr id="141"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42"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126" name="成组"/>
                <p:cNvGrpSpPr/>
                <p:nvPr/>
              </p:nvGrpSpPr>
              <p:grpSpPr>
                <a:xfrm>
                  <a:off x="2575366" y="4355076"/>
                  <a:ext cx="981004" cy="981004"/>
                  <a:chOff x="12012" y="0"/>
                  <a:chExt cx="981003" cy="981003"/>
                </a:xfrm>
              </p:grpSpPr>
              <p:sp>
                <p:nvSpPr>
                  <p:cNvPr id="139"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40"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127" name="成组"/>
                <p:cNvGrpSpPr/>
                <p:nvPr/>
              </p:nvGrpSpPr>
              <p:grpSpPr>
                <a:xfrm>
                  <a:off x="3794155" y="3780807"/>
                  <a:ext cx="1034619" cy="1034619"/>
                  <a:chOff x="0" y="0"/>
                  <a:chExt cx="1034618" cy="1034618"/>
                </a:xfrm>
              </p:grpSpPr>
              <p:sp>
                <p:nvSpPr>
                  <p:cNvPr id="137"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38"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128" name="成组"/>
                <p:cNvGrpSpPr/>
                <p:nvPr/>
              </p:nvGrpSpPr>
              <p:grpSpPr>
                <a:xfrm>
                  <a:off x="4748367" y="3198562"/>
                  <a:ext cx="842705" cy="842705"/>
                  <a:chOff x="0" y="0"/>
                  <a:chExt cx="842704" cy="842704"/>
                </a:xfrm>
              </p:grpSpPr>
              <p:sp>
                <p:nvSpPr>
                  <p:cNvPr id="135"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36"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129" name="成组"/>
                <p:cNvGrpSpPr/>
                <p:nvPr/>
              </p:nvGrpSpPr>
              <p:grpSpPr>
                <a:xfrm>
                  <a:off x="5403183" y="1831618"/>
                  <a:ext cx="1482507" cy="1482507"/>
                  <a:chOff x="118429" y="0"/>
                  <a:chExt cx="1482506" cy="1482506"/>
                </a:xfrm>
              </p:grpSpPr>
              <p:sp>
                <p:nvSpPr>
                  <p:cNvPr id="133"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34"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130" name="成组"/>
                <p:cNvGrpSpPr/>
                <p:nvPr/>
              </p:nvGrpSpPr>
              <p:grpSpPr>
                <a:xfrm>
                  <a:off x="6346362" y="-1"/>
                  <a:ext cx="1719366" cy="1719367"/>
                  <a:chOff x="0" y="0"/>
                  <a:chExt cx="1719365" cy="1719365"/>
                </a:xfrm>
              </p:grpSpPr>
              <p:sp>
                <p:nvSpPr>
                  <p:cNvPr id="131"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132"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151" name="2"/>
          <p:cNvGrpSpPr/>
          <p:nvPr/>
        </p:nvGrpSpPr>
        <p:grpSpPr>
          <a:xfrm>
            <a:off x="17259743" y="4969323"/>
            <a:ext cx="9049053" cy="7255717"/>
            <a:chOff x="423910" y="342857"/>
            <a:chExt cx="9049052" cy="7255716"/>
          </a:xfrm>
        </p:grpSpPr>
        <p:grpSp>
          <p:nvGrpSpPr>
            <p:cNvPr id="152" name="成组"/>
            <p:cNvGrpSpPr/>
            <p:nvPr/>
          </p:nvGrpSpPr>
          <p:grpSpPr>
            <a:xfrm>
              <a:off x="423910" y="342857"/>
              <a:ext cx="8916932" cy="7255718"/>
              <a:chOff x="0" y="0"/>
              <a:chExt cx="8916931" cy="7255716"/>
            </a:xfrm>
          </p:grpSpPr>
          <p:sp>
            <p:nvSpPr>
              <p:cNvPr id="177"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8"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9"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180"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181"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182"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183"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184"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153" name="成组"/>
            <p:cNvGrpSpPr/>
            <p:nvPr/>
          </p:nvGrpSpPr>
          <p:grpSpPr>
            <a:xfrm>
              <a:off x="993396" y="800322"/>
              <a:ext cx="8479567" cy="5730380"/>
              <a:chOff x="0" y="0"/>
              <a:chExt cx="8479566" cy="5730378"/>
            </a:xfrm>
          </p:grpSpPr>
          <p:sp>
            <p:nvSpPr>
              <p:cNvPr id="154"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55" name="成组"/>
              <p:cNvGrpSpPr/>
              <p:nvPr/>
            </p:nvGrpSpPr>
            <p:grpSpPr>
              <a:xfrm>
                <a:off x="413838" y="-1"/>
                <a:ext cx="8065729" cy="5730380"/>
                <a:chOff x="0" y="0"/>
                <a:chExt cx="8065727" cy="5730379"/>
              </a:xfrm>
            </p:grpSpPr>
            <p:sp>
              <p:nvSpPr>
                <p:cNvPr id="156"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57"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58"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59" name="成组"/>
                <p:cNvGrpSpPr/>
                <p:nvPr/>
              </p:nvGrpSpPr>
              <p:grpSpPr>
                <a:xfrm>
                  <a:off x="1590661" y="4845577"/>
                  <a:ext cx="842705" cy="842705"/>
                  <a:chOff x="63311" y="0"/>
                  <a:chExt cx="842704" cy="842704"/>
                </a:xfrm>
              </p:grpSpPr>
              <p:sp>
                <p:nvSpPr>
                  <p:cNvPr id="175"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6"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160" name="成组"/>
                <p:cNvGrpSpPr/>
                <p:nvPr/>
              </p:nvGrpSpPr>
              <p:grpSpPr>
                <a:xfrm>
                  <a:off x="2575366" y="4355076"/>
                  <a:ext cx="981004" cy="981004"/>
                  <a:chOff x="12012" y="0"/>
                  <a:chExt cx="981003" cy="981003"/>
                </a:xfrm>
              </p:grpSpPr>
              <p:sp>
                <p:nvSpPr>
                  <p:cNvPr id="173"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4"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161" name="成组"/>
                <p:cNvGrpSpPr/>
                <p:nvPr/>
              </p:nvGrpSpPr>
              <p:grpSpPr>
                <a:xfrm>
                  <a:off x="3794155" y="3780807"/>
                  <a:ext cx="1034619" cy="1034619"/>
                  <a:chOff x="0" y="0"/>
                  <a:chExt cx="1034618" cy="1034618"/>
                </a:xfrm>
              </p:grpSpPr>
              <p:sp>
                <p:nvSpPr>
                  <p:cNvPr id="171"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2"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162" name="成组"/>
                <p:cNvGrpSpPr/>
                <p:nvPr/>
              </p:nvGrpSpPr>
              <p:grpSpPr>
                <a:xfrm>
                  <a:off x="4748367" y="3198562"/>
                  <a:ext cx="842705" cy="842705"/>
                  <a:chOff x="0" y="0"/>
                  <a:chExt cx="842704" cy="842704"/>
                </a:xfrm>
              </p:grpSpPr>
              <p:sp>
                <p:nvSpPr>
                  <p:cNvPr id="169"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0"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163" name="成组"/>
                <p:cNvGrpSpPr/>
                <p:nvPr/>
              </p:nvGrpSpPr>
              <p:grpSpPr>
                <a:xfrm>
                  <a:off x="5403183" y="1831618"/>
                  <a:ext cx="1482507" cy="1482507"/>
                  <a:chOff x="118429" y="0"/>
                  <a:chExt cx="1482506" cy="1482506"/>
                </a:xfrm>
              </p:grpSpPr>
              <p:sp>
                <p:nvSpPr>
                  <p:cNvPr id="167"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68"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164" name="成组"/>
                <p:cNvGrpSpPr/>
                <p:nvPr/>
              </p:nvGrpSpPr>
              <p:grpSpPr>
                <a:xfrm>
                  <a:off x="6346362" y="-1"/>
                  <a:ext cx="1719366" cy="1719367"/>
                  <a:chOff x="0" y="0"/>
                  <a:chExt cx="1719365" cy="1719365"/>
                </a:xfrm>
              </p:grpSpPr>
              <p:sp>
                <p:nvSpPr>
                  <p:cNvPr id="165"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166"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185" name="2"/>
          <p:cNvGrpSpPr/>
          <p:nvPr/>
        </p:nvGrpSpPr>
        <p:grpSpPr>
          <a:xfrm>
            <a:off x="17412143" y="5121723"/>
            <a:ext cx="9049053" cy="7255717"/>
            <a:chOff x="423910" y="342857"/>
            <a:chExt cx="9049052" cy="7255716"/>
          </a:xfrm>
        </p:grpSpPr>
        <p:grpSp>
          <p:nvGrpSpPr>
            <p:cNvPr id="186" name="成组"/>
            <p:cNvGrpSpPr/>
            <p:nvPr/>
          </p:nvGrpSpPr>
          <p:grpSpPr>
            <a:xfrm>
              <a:off x="423910" y="342857"/>
              <a:ext cx="8916932" cy="7255718"/>
              <a:chOff x="0" y="0"/>
              <a:chExt cx="8916931" cy="7255716"/>
            </a:xfrm>
          </p:grpSpPr>
          <p:sp>
            <p:nvSpPr>
              <p:cNvPr id="211"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12"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13"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214"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215"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216"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217"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218"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187" name="成组"/>
            <p:cNvGrpSpPr/>
            <p:nvPr/>
          </p:nvGrpSpPr>
          <p:grpSpPr>
            <a:xfrm>
              <a:off x="993396" y="800322"/>
              <a:ext cx="8479567" cy="5730380"/>
              <a:chOff x="0" y="0"/>
              <a:chExt cx="8479566" cy="5730378"/>
            </a:xfrm>
          </p:grpSpPr>
          <p:sp>
            <p:nvSpPr>
              <p:cNvPr id="188"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89" name="成组"/>
              <p:cNvGrpSpPr/>
              <p:nvPr/>
            </p:nvGrpSpPr>
            <p:grpSpPr>
              <a:xfrm>
                <a:off x="413838" y="-1"/>
                <a:ext cx="8065729" cy="5730380"/>
                <a:chOff x="0" y="0"/>
                <a:chExt cx="8065727" cy="5730379"/>
              </a:xfrm>
            </p:grpSpPr>
            <p:sp>
              <p:nvSpPr>
                <p:cNvPr id="190"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91"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92"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93" name="成组"/>
                <p:cNvGrpSpPr/>
                <p:nvPr/>
              </p:nvGrpSpPr>
              <p:grpSpPr>
                <a:xfrm>
                  <a:off x="1590661" y="4845577"/>
                  <a:ext cx="842705" cy="842705"/>
                  <a:chOff x="63311" y="0"/>
                  <a:chExt cx="842704" cy="842704"/>
                </a:xfrm>
              </p:grpSpPr>
              <p:sp>
                <p:nvSpPr>
                  <p:cNvPr id="209"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10"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194" name="成组"/>
                <p:cNvGrpSpPr/>
                <p:nvPr/>
              </p:nvGrpSpPr>
              <p:grpSpPr>
                <a:xfrm>
                  <a:off x="2575366" y="4355076"/>
                  <a:ext cx="981004" cy="981004"/>
                  <a:chOff x="12012" y="0"/>
                  <a:chExt cx="981003" cy="981003"/>
                </a:xfrm>
              </p:grpSpPr>
              <p:sp>
                <p:nvSpPr>
                  <p:cNvPr id="207"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08"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195" name="成组"/>
                <p:cNvGrpSpPr/>
                <p:nvPr/>
              </p:nvGrpSpPr>
              <p:grpSpPr>
                <a:xfrm>
                  <a:off x="3794155" y="3780807"/>
                  <a:ext cx="1034619" cy="1034619"/>
                  <a:chOff x="0" y="0"/>
                  <a:chExt cx="1034618" cy="1034618"/>
                </a:xfrm>
              </p:grpSpPr>
              <p:sp>
                <p:nvSpPr>
                  <p:cNvPr id="205"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06"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196" name="成组"/>
                <p:cNvGrpSpPr/>
                <p:nvPr/>
              </p:nvGrpSpPr>
              <p:grpSpPr>
                <a:xfrm>
                  <a:off x="4748367" y="3198562"/>
                  <a:ext cx="842705" cy="842705"/>
                  <a:chOff x="0" y="0"/>
                  <a:chExt cx="842704" cy="842704"/>
                </a:xfrm>
              </p:grpSpPr>
              <p:sp>
                <p:nvSpPr>
                  <p:cNvPr id="203"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04"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197" name="成组"/>
                <p:cNvGrpSpPr/>
                <p:nvPr/>
              </p:nvGrpSpPr>
              <p:grpSpPr>
                <a:xfrm>
                  <a:off x="5403183" y="1831618"/>
                  <a:ext cx="1482507" cy="1482507"/>
                  <a:chOff x="118429" y="0"/>
                  <a:chExt cx="1482506" cy="1482506"/>
                </a:xfrm>
              </p:grpSpPr>
              <p:sp>
                <p:nvSpPr>
                  <p:cNvPr id="201"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02"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198" name="成组"/>
                <p:cNvGrpSpPr/>
                <p:nvPr/>
              </p:nvGrpSpPr>
              <p:grpSpPr>
                <a:xfrm>
                  <a:off x="6346362" y="-1"/>
                  <a:ext cx="1719366" cy="1719367"/>
                  <a:chOff x="0" y="0"/>
                  <a:chExt cx="1719365" cy="1719365"/>
                </a:xfrm>
              </p:grpSpPr>
              <p:sp>
                <p:nvSpPr>
                  <p:cNvPr id="199"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200"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219" name="2"/>
          <p:cNvGrpSpPr/>
          <p:nvPr/>
        </p:nvGrpSpPr>
        <p:grpSpPr>
          <a:xfrm>
            <a:off x="17564543" y="5274123"/>
            <a:ext cx="9049053" cy="7255717"/>
            <a:chOff x="423910" y="342857"/>
            <a:chExt cx="9049052" cy="7255716"/>
          </a:xfrm>
        </p:grpSpPr>
        <p:grpSp>
          <p:nvGrpSpPr>
            <p:cNvPr id="220" name="成组"/>
            <p:cNvGrpSpPr/>
            <p:nvPr/>
          </p:nvGrpSpPr>
          <p:grpSpPr>
            <a:xfrm>
              <a:off x="423910" y="342857"/>
              <a:ext cx="8916932" cy="7255718"/>
              <a:chOff x="0" y="0"/>
              <a:chExt cx="8916931" cy="7255716"/>
            </a:xfrm>
          </p:grpSpPr>
          <p:sp>
            <p:nvSpPr>
              <p:cNvPr id="245"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6"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7"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248"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249"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250"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251"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252"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221" name="成组"/>
            <p:cNvGrpSpPr/>
            <p:nvPr/>
          </p:nvGrpSpPr>
          <p:grpSpPr>
            <a:xfrm>
              <a:off x="993396" y="800322"/>
              <a:ext cx="8479567" cy="5730380"/>
              <a:chOff x="0" y="0"/>
              <a:chExt cx="8479566" cy="5730378"/>
            </a:xfrm>
          </p:grpSpPr>
          <p:sp>
            <p:nvSpPr>
              <p:cNvPr id="222"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223" name="成组"/>
              <p:cNvGrpSpPr/>
              <p:nvPr/>
            </p:nvGrpSpPr>
            <p:grpSpPr>
              <a:xfrm>
                <a:off x="413838" y="-1"/>
                <a:ext cx="8065729" cy="5730380"/>
                <a:chOff x="0" y="0"/>
                <a:chExt cx="8065727" cy="5730379"/>
              </a:xfrm>
            </p:grpSpPr>
            <p:sp>
              <p:nvSpPr>
                <p:cNvPr id="224"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25"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26"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227" name="成组"/>
                <p:cNvGrpSpPr/>
                <p:nvPr/>
              </p:nvGrpSpPr>
              <p:grpSpPr>
                <a:xfrm>
                  <a:off x="1590661" y="4845577"/>
                  <a:ext cx="842705" cy="842705"/>
                  <a:chOff x="63311" y="0"/>
                  <a:chExt cx="842704" cy="842704"/>
                </a:xfrm>
              </p:grpSpPr>
              <p:sp>
                <p:nvSpPr>
                  <p:cNvPr id="243"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4"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228" name="成组"/>
                <p:cNvGrpSpPr/>
                <p:nvPr/>
              </p:nvGrpSpPr>
              <p:grpSpPr>
                <a:xfrm>
                  <a:off x="2575366" y="4355076"/>
                  <a:ext cx="981004" cy="981004"/>
                  <a:chOff x="12012" y="0"/>
                  <a:chExt cx="981003" cy="981003"/>
                </a:xfrm>
              </p:grpSpPr>
              <p:sp>
                <p:nvSpPr>
                  <p:cNvPr id="241"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2"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229" name="成组"/>
                <p:cNvGrpSpPr/>
                <p:nvPr/>
              </p:nvGrpSpPr>
              <p:grpSpPr>
                <a:xfrm>
                  <a:off x="3794155" y="3780807"/>
                  <a:ext cx="1034619" cy="1034619"/>
                  <a:chOff x="0" y="0"/>
                  <a:chExt cx="1034618" cy="1034618"/>
                </a:xfrm>
              </p:grpSpPr>
              <p:sp>
                <p:nvSpPr>
                  <p:cNvPr id="239"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0"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230" name="成组"/>
                <p:cNvGrpSpPr/>
                <p:nvPr/>
              </p:nvGrpSpPr>
              <p:grpSpPr>
                <a:xfrm>
                  <a:off x="4748367" y="3198562"/>
                  <a:ext cx="842705" cy="842705"/>
                  <a:chOff x="0" y="0"/>
                  <a:chExt cx="842704" cy="842704"/>
                </a:xfrm>
              </p:grpSpPr>
              <p:sp>
                <p:nvSpPr>
                  <p:cNvPr id="237"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38"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231" name="成组"/>
                <p:cNvGrpSpPr/>
                <p:nvPr/>
              </p:nvGrpSpPr>
              <p:grpSpPr>
                <a:xfrm>
                  <a:off x="5403183" y="1831618"/>
                  <a:ext cx="1482507" cy="1482507"/>
                  <a:chOff x="118429" y="0"/>
                  <a:chExt cx="1482506" cy="1482506"/>
                </a:xfrm>
              </p:grpSpPr>
              <p:sp>
                <p:nvSpPr>
                  <p:cNvPr id="235"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36"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232" name="成组"/>
                <p:cNvGrpSpPr/>
                <p:nvPr/>
              </p:nvGrpSpPr>
              <p:grpSpPr>
                <a:xfrm>
                  <a:off x="6346362" y="-1"/>
                  <a:ext cx="1719366" cy="1719367"/>
                  <a:chOff x="0" y="0"/>
                  <a:chExt cx="1719365" cy="1719365"/>
                </a:xfrm>
              </p:grpSpPr>
              <p:sp>
                <p:nvSpPr>
                  <p:cNvPr id="233"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234"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253" name="3"/>
          <p:cNvGrpSpPr/>
          <p:nvPr/>
        </p:nvGrpSpPr>
        <p:grpSpPr>
          <a:xfrm>
            <a:off x="37652000" y="4199513"/>
            <a:ext cx="9965898" cy="7598576"/>
            <a:chOff x="0" y="0"/>
            <a:chExt cx="9965897" cy="7598574"/>
          </a:xfrm>
        </p:grpSpPr>
        <p:sp>
          <p:nvSpPr>
            <p:cNvPr id="254" name="线条"/>
            <p:cNvSpPr/>
            <p:nvPr/>
          </p:nvSpPr>
          <p:spPr>
            <a:xfrm flipV="1">
              <a:off x="1589768" y="342857"/>
              <a:ext cx="1" cy="6368153"/>
            </a:xfrm>
            <a:prstGeom prst="line">
              <a:avLst/>
            </a:prstGeom>
            <a:noFill/>
            <a:ln w="3175" cap="flat">
              <a:solidFill>
                <a:srgbClr val="FFFF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55" name="线条"/>
            <p:cNvSpPr/>
            <p:nvPr/>
          </p:nvSpPr>
          <p:spPr>
            <a:xfrm>
              <a:off x="1579717" y="6700052"/>
              <a:ext cx="8004325" cy="1"/>
            </a:xfrm>
            <a:prstGeom prst="line">
              <a:avLst/>
            </a:prstGeom>
            <a:noFill/>
            <a:ln w="3175" cap="flat">
              <a:solidFill>
                <a:srgbClr val="FFFF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56" name="1000"/>
            <p:cNvSpPr txBox="1"/>
            <p:nvPr/>
          </p:nvSpPr>
          <p:spPr>
            <a:xfrm>
              <a:off x="0" y="5038837"/>
              <a:ext cx="1507634"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1000</a:t>
              </a:r>
            </a:p>
          </p:txBody>
        </p:sp>
        <p:sp>
          <p:nvSpPr>
            <p:cNvPr id="257" name="2000"/>
            <p:cNvSpPr txBox="1"/>
            <p:nvPr/>
          </p:nvSpPr>
          <p:spPr>
            <a:xfrm>
              <a:off x="0" y="3619147"/>
              <a:ext cx="1507634" cy="3862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2000</a:t>
              </a:r>
            </a:p>
          </p:txBody>
        </p:sp>
        <p:sp>
          <p:nvSpPr>
            <p:cNvPr id="258" name="3000"/>
            <p:cNvSpPr txBox="1"/>
            <p:nvPr/>
          </p:nvSpPr>
          <p:spPr>
            <a:xfrm>
              <a:off x="0" y="2199456"/>
              <a:ext cx="1507634" cy="3862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3000</a:t>
              </a:r>
            </a:p>
          </p:txBody>
        </p:sp>
        <p:sp>
          <p:nvSpPr>
            <p:cNvPr id="259" name="4000"/>
            <p:cNvSpPr txBox="1"/>
            <p:nvPr/>
          </p:nvSpPr>
          <p:spPr>
            <a:xfrm>
              <a:off x="0" y="779765"/>
              <a:ext cx="1507634" cy="3862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4000</a:t>
              </a:r>
            </a:p>
          </p:txBody>
        </p:sp>
        <p:sp>
          <p:nvSpPr>
            <p:cNvPr id="260" name="9/1"/>
            <p:cNvSpPr txBox="1"/>
            <p:nvPr/>
          </p:nvSpPr>
          <p:spPr>
            <a:xfrm>
              <a:off x="1599818" y="6844758"/>
              <a:ext cx="1206108" cy="753817"/>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9/1</a:t>
              </a:r>
            </a:p>
          </p:txBody>
        </p:sp>
        <p:sp>
          <p:nvSpPr>
            <p:cNvPr id="261" name="9/16"/>
            <p:cNvSpPr txBox="1"/>
            <p:nvPr/>
          </p:nvSpPr>
          <p:spPr>
            <a:xfrm>
              <a:off x="3692408" y="6844758"/>
              <a:ext cx="1206107" cy="753817"/>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9/16</a:t>
              </a:r>
            </a:p>
          </p:txBody>
        </p:sp>
        <p:sp>
          <p:nvSpPr>
            <p:cNvPr id="262" name="10/1"/>
            <p:cNvSpPr txBox="1"/>
            <p:nvPr/>
          </p:nvSpPr>
          <p:spPr>
            <a:xfrm>
              <a:off x="5848530" y="6844758"/>
              <a:ext cx="1206108" cy="753817"/>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10/1</a:t>
              </a:r>
            </a:p>
          </p:txBody>
        </p:sp>
        <p:sp>
          <p:nvSpPr>
            <p:cNvPr id="263" name="10/16"/>
            <p:cNvSpPr txBox="1"/>
            <p:nvPr/>
          </p:nvSpPr>
          <p:spPr>
            <a:xfrm>
              <a:off x="7971781" y="6844758"/>
              <a:ext cx="1206108" cy="753817"/>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10/16</a:t>
              </a:r>
            </a:p>
          </p:txBody>
        </p:sp>
        <p:pic>
          <p:nvPicPr>
            <p:cNvPr id="264" name="nihao2.png" descr="nihao2.png"/>
            <p:cNvPicPr>
              <a:picLocks/>
            </p:cNvPicPr>
            <p:nvPr/>
          </p:nvPicPr>
          <p:blipFill>
            <a:blip r:embed="rId4">
              <a:extLst/>
            </a:blip>
            <a:srcRect/>
            <a:stretch>
              <a:fillRect/>
            </a:stretch>
          </p:blipFill>
          <p:spPr>
            <a:xfrm>
              <a:off x="1605012" y="1584336"/>
              <a:ext cx="8048561" cy="5101400"/>
            </a:xfrm>
            <a:prstGeom prst="rect">
              <a:avLst/>
            </a:prstGeom>
            <a:ln w="12700" cap="flat">
              <a:noFill/>
              <a:miter lim="400000"/>
            </a:ln>
            <a:effectLst/>
          </p:spPr>
        </p:pic>
        <p:sp>
          <p:nvSpPr>
            <p:cNvPr id="265" name="0"/>
            <p:cNvSpPr txBox="1"/>
            <p:nvPr/>
          </p:nvSpPr>
          <p:spPr>
            <a:xfrm>
              <a:off x="0" y="6458529"/>
              <a:ext cx="1507634" cy="3862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0</a:t>
              </a:r>
            </a:p>
          </p:txBody>
        </p:sp>
        <p:grpSp>
          <p:nvGrpSpPr>
            <p:cNvPr id="266" name="成组"/>
            <p:cNvGrpSpPr/>
            <p:nvPr/>
          </p:nvGrpSpPr>
          <p:grpSpPr>
            <a:xfrm>
              <a:off x="2092150" y="-1"/>
              <a:ext cx="2174263" cy="1187394"/>
              <a:chOff x="0" y="0"/>
              <a:chExt cx="2174261" cy="1187392"/>
            </a:xfrm>
          </p:grpSpPr>
          <p:sp>
            <p:nvSpPr>
              <p:cNvPr id="276" name="ALICE"/>
              <p:cNvSpPr txBox="1"/>
              <p:nvPr/>
            </p:nvSpPr>
            <p:spPr>
              <a:xfrm>
                <a:off x="274433" y="0"/>
                <a:ext cx="1899829" cy="1187393"/>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ALICE</a:t>
                </a:r>
              </a:p>
            </p:txBody>
          </p:sp>
          <p:sp>
            <p:nvSpPr>
              <p:cNvPr id="277" name="圆角矩形"/>
              <p:cNvSpPr/>
              <p:nvPr/>
            </p:nvSpPr>
            <p:spPr>
              <a:xfrm>
                <a:off x="0" y="539011"/>
                <a:ext cx="377412" cy="109370"/>
              </a:xfrm>
              <a:prstGeom prst="roundRect">
                <a:avLst>
                  <a:gd name="adj" fmla="val 50000"/>
                </a:avLst>
              </a:prstGeom>
              <a:solidFill>
                <a:srgbClr val="7CB36A"/>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grpSp>
          <p:nvGrpSpPr>
            <p:cNvPr id="267" name="成组"/>
            <p:cNvGrpSpPr/>
            <p:nvPr/>
          </p:nvGrpSpPr>
          <p:grpSpPr>
            <a:xfrm>
              <a:off x="4082940" y="-1"/>
              <a:ext cx="2083299" cy="1187394"/>
              <a:chOff x="0" y="0"/>
              <a:chExt cx="2083298" cy="1187392"/>
            </a:xfrm>
          </p:grpSpPr>
          <p:sp>
            <p:nvSpPr>
              <p:cNvPr id="274" name="ATLAS"/>
              <p:cNvSpPr txBox="1"/>
              <p:nvPr/>
            </p:nvSpPr>
            <p:spPr>
              <a:xfrm>
                <a:off x="183470" y="0"/>
                <a:ext cx="1899829" cy="1187393"/>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ATLAS</a:t>
                </a:r>
              </a:p>
            </p:txBody>
          </p:sp>
          <p:sp>
            <p:nvSpPr>
              <p:cNvPr id="275" name="圆角矩形"/>
              <p:cNvSpPr/>
              <p:nvPr/>
            </p:nvSpPr>
            <p:spPr>
              <a:xfrm>
                <a:off x="0" y="539011"/>
                <a:ext cx="377412" cy="109370"/>
              </a:xfrm>
              <a:prstGeom prst="roundRect">
                <a:avLst>
                  <a:gd name="adj" fmla="val 50000"/>
                </a:avLst>
              </a:prstGeom>
              <a:solidFill>
                <a:srgbClr val="ECB925"/>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grpSp>
          <p:nvGrpSpPr>
            <p:cNvPr id="268" name="成组"/>
            <p:cNvGrpSpPr/>
            <p:nvPr/>
          </p:nvGrpSpPr>
          <p:grpSpPr>
            <a:xfrm>
              <a:off x="6074503" y="-1"/>
              <a:ext cx="1991565" cy="1187394"/>
              <a:chOff x="0" y="0"/>
              <a:chExt cx="1991564" cy="1187392"/>
            </a:xfrm>
          </p:grpSpPr>
          <p:sp>
            <p:nvSpPr>
              <p:cNvPr id="272" name="CMS"/>
              <p:cNvSpPr txBox="1"/>
              <p:nvPr/>
            </p:nvSpPr>
            <p:spPr>
              <a:xfrm>
                <a:off x="91736" y="0"/>
                <a:ext cx="1899829" cy="1187393"/>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CMS</a:t>
                </a:r>
              </a:p>
            </p:txBody>
          </p:sp>
          <p:sp>
            <p:nvSpPr>
              <p:cNvPr id="273" name="圆角矩形"/>
              <p:cNvSpPr/>
              <p:nvPr/>
            </p:nvSpPr>
            <p:spPr>
              <a:xfrm>
                <a:off x="0" y="539011"/>
                <a:ext cx="377412" cy="109370"/>
              </a:xfrm>
              <a:prstGeom prst="roundRect">
                <a:avLst>
                  <a:gd name="adj" fmla="val 50000"/>
                </a:avLst>
              </a:prstGeom>
              <a:solidFill>
                <a:srgbClr val="69D0E1"/>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grpSp>
          <p:nvGrpSpPr>
            <p:cNvPr id="269" name="成组"/>
            <p:cNvGrpSpPr/>
            <p:nvPr/>
          </p:nvGrpSpPr>
          <p:grpSpPr>
            <a:xfrm>
              <a:off x="7877362" y="-1"/>
              <a:ext cx="2088536" cy="1187394"/>
              <a:chOff x="0" y="0"/>
              <a:chExt cx="2088534" cy="1187392"/>
            </a:xfrm>
          </p:grpSpPr>
          <p:sp>
            <p:nvSpPr>
              <p:cNvPr id="270" name="LHCB"/>
              <p:cNvSpPr txBox="1"/>
              <p:nvPr/>
            </p:nvSpPr>
            <p:spPr>
              <a:xfrm>
                <a:off x="188706" y="0"/>
                <a:ext cx="1899829" cy="1187393"/>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LHCB</a:t>
                </a:r>
              </a:p>
            </p:txBody>
          </p:sp>
          <p:sp>
            <p:nvSpPr>
              <p:cNvPr id="271" name="圆角矩形"/>
              <p:cNvSpPr/>
              <p:nvPr/>
            </p:nvSpPr>
            <p:spPr>
              <a:xfrm>
                <a:off x="0" y="539011"/>
                <a:ext cx="377412" cy="109370"/>
              </a:xfrm>
              <a:prstGeom prst="roundRect">
                <a:avLst>
                  <a:gd name="adj" fmla="val 50000"/>
                </a:avLst>
              </a:prstGeom>
              <a:solidFill>
                <a:srgbClr val="F18430"/>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grpSp>
      <p:grpSp>
        <p:nvGrpSpPr>
          <p:cNvPr id="278" name="成组"/>
          <p:cNvGrpSpPr/>
          <p:nvPr/>
        </p:nvGrpSpPr>
        <p:grpSpPr>
          <a:xfrm>
            <a:off x="27753179" y="4934354"/>
            <a:ext cx="9587485" cy="6954437"/>
            <a:chOff x="0" y="0"/>
            <a:chExt cx="9587483" cy="6954435"/>
          </a:xfrm>
        </p:grpSpPr>
        <p:grpSp>
          <p:nvGrpSpPr>
            <p:cNvPr id="279" name="成组"/>
            <p:cNvGrpSpPr/>
            <p:nvPr/>
          </p:nvGrpSpPr>
          <p:grpSpPr>
            <a:xfrm>
              <a:off x="0" y="0"/>
              <a:ext cx="9587484" cy="6818381"/>
              <a:chOff x="0" y="0"/>
              <a:chExt cx="9587483" cy="6818380"/>
            </a:xfrm>
          </p:grpSpPr>
          <p:grpSp>
            <p:nvGrpSpPr>
              <p:cNvPr id="283" name="4"/>
              <p:cNvGrpSpPr/>
              <p:nvPr/>
            </p:nvGrpSpPr>
            <p:grpSpPr>
              <a:xfrm>
                <a:off x="0" y="225751"/>
                <a:ext cx="9587484" cy="6592630"/>
                <a:chOff x="0" y="0"/>
                <a:chExt cx="9587483" cy="6592628"/>
              </a:xfrm>
            </p:grpSpPr>
            <p:grpSp>
              <p:nvGrpSpPr>
                <p:cNvPr id="337" name="成组"/>
                <p:cNvGrpSpPr/>
                <p:nvPr/>
              </p:nvGrpSpPr>
              <p:grpSpPr>
                <a:xfrm>
                  <a:off x="0" y="-1"/>
                  <a:ext cx="9587484" cy="6592630"/>
                  <a:chOff x="0" y="0"/>
                  <a:chExt cx="9587483" cy="6592628"/>
                </a:xfrm>
              </p:grpSpPr>
              <p:sp>
                <p:nvSpPr>
                  <p:cNvPr id="392" name="线条"/>
                  <p:cNvSpPr/>
                  <p:nvPr/>
                </p:nvSpPr>
                <p:spPr>
                  <a:xfrm flipV="1">
                    <a:off x="963209" y="189482"/>
                    <a:ext cx="1" cy="5111737"/>
                  </a:xfrm>
                  <a:prstGeom prst="line">
                    <a:avLst/>
                  </a:prstGeom>
                  <a:noFill/>
                  <a:ln w="3175" cap="flat">
                    <a:solidFill>
                      <a:srgbClr val="FFFF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93" name="0.0"/>
                  <p:cNvSpPr txBox="1"/>
                  <p:nvPr/>
                </p:nvSpPr>
                <p:spPr>
                  <a:xfrm>
                    <a:off x="419090" y="5105274"/>
                    <a:ext cx="493098" cy="34516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0.0</a:t>
                    </a:r>
                  </a:p>
                </p:txBody>
              </p:sp>
              <p:sp>
                <p:nvSpPr>
                  <p:cNvPr id="394" name="1.0"/>
                  <p:cNvSpPr txBox="1"/>
                  <p:nvPr/>
                </p:nvSpPr>
                <p:spPr>
                  <a:xfrm>
                    <a:off x="419090" y="3828956"/>
                    <a:ext cx="493098" cy="34516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1.0</a:t>
                    </a:r>
                  </a:p>
                </p:txBody>
              </p:sp>
              <p:sp>
                <p:nvSpPr>
                  <p:cNvPr id="395" name="1.5"/>
                  <p:cNvSpPr txBox="1"/>
                  <p:nvPr/>
                </p:nvSpPr>
                <p:spPr>
                  <a:xfrm>
                    <a:off x="419090" y="3190796"/>
                    <a:ext cx="493098" cy="34516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1.5</a:t>
                    </a:r>
                  </a:p>
                </p:txBody>
              </p:sp>
              <p:sp>
                <p:nvSpPr>
                  <p:cNvPr id="396" name="2.0"/>
                  <p:cNvSpPr txBox="1"/>
                  <p:nvPr/>
                </p:nvSpPr>
                <p:spPr>
                  <a:xfrm>
                    <a:off x="419090" y="2552637"/>
                    <a:ext cx="493098" cy="34516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2.0</a:t>
                    </a:r>
                  </a:p>
                </p:txBody>
              </p:sp>
              <p:sp>
                <p:nvSpPr>
                  <p:cNvPr id="397" name="2.5"/>
                  <p:cNvSpPr txBox="1"/>
                  <p:nvPr/>
                </p:nvSpPr>
                <p:spPr>
                  <a:xfrm>
                    <a:off x="419090" y="1914478"/>
                    <a:ext cx="493098" cy="34516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2.5</a:t>
                    </a:r>
                  </a:p>
                </p:txBody>
              </p:sp>
              <p:sp>
                <p:nvSpPr>
                  <p:cNvPr id="398" name="3.0"/>
                  <p:cNvSpPr txBox="1"/>
                  <p:nvPr/>
                </p:nvSpPr>
                <p:spPr>
                  <a:xfrm>
                    <a:off x="419090" y="1276318"/>
                    <a:ext cx="493098" cy="34516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3.0</a:t>
                    </a:r>
                  </a:p>
                </p:txBody>
              </p:sp>
              <p:sp>
                <p:nvSpPr>
                  <p:cNvPr id="399" name="3.5"/>
                  <p:cNvSpPr txBox="1"/>
                  <p:nvPr/>
                </p:nvSpPr>
                <p:spPr>
                  <a:xfrm>
                    <a:off x="419090" y="638159"/>
                    <a:ext cx="493098" cy="34516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3.5</a:t>
                    </a:r>
                  </a:p>
                </p:txBody>
              </p:sp>
              <p:sp>
                <p:nvSpPr>
                  <p:cNvPr id="400" name="4.0"/>
                  <p:cNvSpPr txBox="1"/>
                  <p:nvPr/>
                </p:nvSpPr>
                <p:spPr>
                  <a:xfrm>
                    <a:off x="419090" y="0"/>
                    <a:ext cx="493098" cy="34516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4.0</a:t>
                    </a:r>
                  </a:p>
                </p:txBody>
              </p:sp>
              <p:sp>
                <p:nvSpPr>
                  <p:cNvPr id="401" name="线条"/>
                  <p:cNvSpPr/>
                  <p:nvPr/>
                </p:nvSpPr>
                <p:spPr>
                  <a:xfrm>
                    <a:off x="953346" y="5304620"/>
                    <a:ext cx="8341282" cy="1"/>
                  </a:xfrm>
                  <a:prstGeom prst="line">
                    <a:avLst/>
                  </a:prstGeom>
                  <a:noFill/>
                  <a:ln w="3175" cap="flat">
                    <a:solidFill>
                      <a:srgbClr val="FFFF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402" name="Cloud_1"/>
                  <p:cNvSpPr txBox="1"/>
                  <p:nvPr/>
                </p:nvSpPr>
                <p:spPr>
                  <a:xfrm rot="17700000">
                    <a:off x="223564" y="5675436"/>
                    <a:ext cx="1479291" cy="34703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402550">
                      <a:defRPr sz="1372" b="1">
                        <a:solidFill>
                          <a:srgbClr val="FFFFFF"/>
                        </a:solidFill>
                        <a:latin typeface="Akkurat Pro"/>
                        <a:ea typeface="Akkurat Pro"/>
                        <a:cs typeface="Akkurat Pro"/>
                        <a:sym typeface="Akkurat Pro"/>
                      </a:defRPr>
                    </a:lvl1pPr>
                  </a:lstStyle>
                  <a:p>
                    <a:r>
                      <a:t>Cloud_1</a:t>
                    </a:r>
                  </a:p>
                </p:txBody>
              </p:sp>
              <p:sp>
                <p:nvSpPr>
                  <p:cNvPr id="403" name="Cloud_2"/>
                  <p:cNvSpPr txBox="1"/>
                  <p:nvPr/>
                </p:nvSpPr>
                <p:spPr>
                  <a:xfrm rot="17700000">
                    <a:off x="516419"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a:t>
                    </a:r>
                  </a:p>
                </p:txBody>
              </p:sp>
              <p:sp>
                <p:nvSpPr>
                  <p:cNvPr id="404" name="Cloud_3"/>
                  <p:cNvSpPr txBox="1"/>
                  <p:nvPr/>
                </p:nvSpPr>
                <p:spPr>
                  <a:xfrm rot="17700000">
                    <a:off x="809275"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Cloud_3</a:t>
                    </a:r>
                  </a:p>
                </p:txBody>
              </p:sp>
              <p:sp>
                <p:nvSpPr>
                  <p:cNvPr id="405" name="Cloud_4"/>
                  <p:cNvSpPr txBox="1"/>
                  <p:nvPr/>
                </p:nvSpPr>
                <p:spPr>
                  <a:xfrm rot="17700000">
                    <a:off x="1102130"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Cloud_4</a:t>
                    </a:r>
                  </a:p>
                </p:txBody>
              </p:sp>
              <p:sp>
                <p:nvSpPr>
                  <p:cNvPr id="406" name="Cloud_5"/>
                  <p:cNvSpPr txBox="1"/>
                  <p:nvPr/>
                </p:nvSpPr>
                <p:spPr>
                  <a:xfrm rot="17700000">
                    <a:off x="1394988"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Cloud_5</a:t>
                    </a:r>
                  </a:p>
                </p:txBody>
              </p:sp>
              <p:sp>
                <p:nvSpPr>
                  <p:cNvPr id="407" name="Cloud_6"/>
                  <p:cNvSpPr txBox="1"/>
                  <p:nvPr/>
                </p:nvSpPr>
                <p:spPr>
                  <a:xfrm rot="17700000">
                    <a:off x="1687844"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Cloud_6</a:t>
                    </a:r>
                  </a:p>
                </p:txBody>
              </p:sp>
              <p:sp>
                <p:nvSpPr>
                  <p:cNvPr id="408" name="Cloud_7"/>
                  <p:cNvSpPr txBox="1"/>
                  <p:nvPr/>
                </p:nvSpPr>
                <p:spPr>
                  <a:xfrm rot="17700000">
                    <a:off x="1980699"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Cloud_7</a:t>
                    </a:r>
                  </a:p>
                </p:txBody>
              </p:sp>
              <p:sp>
                <p:nvSpPr>
                  <p:cNvPr id="409" name="Cloud_8"/>
                  <p:cNvSpPr txBox="1"/>
                  <p:nvPr/>
                </p:nvSpPr>
                <p:spPr>
                  <a:xfrm rot="17700000">
                    <a:off x="2273554"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Cloud_8</a:t>
                    </a:r>
                  </a:p>
                </p:txBody>
              </p:sp>
              <p:sp>
                <p:nvSpPr>
                  <p:cNvPr id="410" name="Cloud_9"/>
                  <p:cNvSpPr txBox="1"/>
                  <p:nvPr/>
                </p:nvSpPr>
                <p:spPr>
                  <a:xfrm rot="17700000">
                    <a:off x="2566410"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Cloud_9</a:t>
                    </a:r>
                  </a:p>
                </p:txBody>
              </p:sp>
              <p:sp>
                <p:nvSpPr>
                  <p:cNvPr id="411" name="Cloud_10"/>
                  <p:cNvSpPr txBox="1"/>
                  <p:nvPr/>
                </p:nvSpPr>
                <p:spPr>
                  <a:xfrm rot="17700000">
                    <a:off x="2859265"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Cloud_10</a:t>
                    </a:r>
                  </a:p>
                </p:txBody>
              </p:sp>
              <p:sp>
                <p:nvSpPr>
                  <p:cNvPr id="412" name="Cloud_11"/>
                  <p:cNvSpPr txBox="1"/>
                  <p:nvPr/>
                </p:nvSpPr>
                <p:spPr>
                  <a:xfrm rot="17700000">
                    <a:off x="3152121"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Cloud_11</a:t>
                    </a:r>
                  </a:p>
                </p:txBody>
              </p:sp>
              <p:sp>
                <p:nvSpPr>
                  <p:cNvPr id="413" name="Cloud_12"/>
                  <p:cNvSpPr txBox="1"/>
                  <p:nvPr/>
                </p:nvSpPr>
                <p:spPr>
                  <a:xfrm rot="17700000">
                    <a:off x="3444979"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Cloud_12</a:t>
                    </a:r>
                  </a:p>
                </p:txBody>
              </p:sp>
              <p:sp>
                <p:nvSpPr>
                  <p:cNvPr id="414" name="Cloud_13"/>
                  <p:cNvSpPr txBox="1"/>
                  <p:nvPr/>
                </p:nvSpPr>
                <p:spPr>
                  <a:xfrm rot="17700000">
                    <a:off x="3737834"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Cloud_13</a:t>
                    </a:r>
                  </a:p>
                </p:txBody>
              </p:sp>
              <p:sp>
                <p:nvSpPr>
                  <p:cNvPr id="415" name="Cloud_14"/>
                  <p:cNvSpPr txBox="1"/>
                  <p:nvPr/>
                </p:nvSpPr>
                <p:spPr>
                  <a:xfrm rot="17700000">
                    <a:off x="4030690"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Cloud_14</a:t>
                    </a:r>
                  </a:p>
                </p:txBody>
              </p:sp>
              <p:sp>
                <p:nvSpPr>
                  <p:cNvPr id="416" name="Cloud_15"/>
                  <p:cNvSpPr txBox="1"/>
                  <p:nvPr/>
                </p:nvSpPr>
                <p:spPr>
                  <a:xfrm rot="17700000">
                    <a:off x="4323545"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Cloud_15</a:t>
                    </a:r>
                  </a:p>
                </p:txBody>
              </p:sp>
              <p:sp>
                <p:nvSpPr>
                  <p:cNvPr id="417" name="Cloud_16"/>
                  <p:cNvSpPr txBox="1"/>
                  <p:nvPr/>
                </p:nvSpPr>
                <p:spPr>
                  <a:xfrm rot="17700000">
                    <a:off x="4616400"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Cloud_16</a:t>
                    </a:r>
                  </a:p>
                </p:txBody>
              </p:sp>
              <p:sp>
                <p:nvSpPr>
                  <p:cNvPr id="418" name="Cloud_17"/>
                  <p:cNvSpPr txBox="1"/>
                  <p:nvPr/>
                </p:nvSpPr>
                <p:spPr>
                  <a:xfrm rot="17700000">
                    <a:off x="4909256"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Cloud_17</a:t>
                    </a:r>
                  </a:p>
                </p:txBody>
              </p:sp>
              <p:sp>
                <p:nvSpPr>
                  <p:cNvPr id="419" name="Cloud_18"/>
                  <p:cNvSpPr txBox="1"/>
                  <p:nvPr/>
                </p:nvSpPr>
                <p:spPr>
                  <a:xfrm rot="17700000">
                    <a:off x="5202112"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Cloud_18</a:t>
                    </a:r>
                  </a:p>
                </p:txBody>
              </p:sp>
              <p:sp>
                <p:nvSpPr>
                  <p:cNvPr id="420" name="Cloud_19"/>
                  <p:cNvSpPr txBox="1"/>
                  <p:nvPr/>
                </p:nvSpPr>
                <p:spPr>
                  <a:xfrm rot="17700000">
                    <a:off x="5494969"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Cloud_19</a:t>
                    </a:r>
                  </a:p>
                </p:txBody>
              </p:sp>
              <p:sp>
                <p:nvSpPr>
                  <p:cNvPr id="421" name="Cloud_20"/>
                  <p:cNvSpPr txBox="1"/>
                  <p:nvPr/>
                </p:nvSpPr>
                <p:spPr>
                  <a:xfrm rot="17700000">
                    <a:off x="5787824"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Cloud_20</a:t>
                    </a:r>
                  </a:p>
                </p:txBody>
              </p:sp>
              <p:sp>
                <p:nvSpPr>
                  <p:cNvPr id="422" name="Cloud_21"/>
                  <p:cNvSpPr txBox="1"/>
                  <p:nvPr/>
                </p:nvSpPr>
                <p:spPr>
                  <a:xfrm rot="17700000">
                    <a:off x="6080681"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Cloud_21</a:t>
                    </a:r>
                  </a:p>
                </p:txBody>
              </p:sp>
              <p:sp>
                <p:nvSpPr>
                  <p:cNvPr id="423" name="Cloud_22"/>
                  <p:cNvSpPr txBox="1"/>
                  <p:nvPr/>
                </p:nvSpPr>
                <p:spPr>
                  <a:xfrm rot="17700000">
                    <a:off x="6373536"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Cloud_22</a:t>
                    </a:r>
                  </a:p>
                </p:txBody>
              </p:sp>
              <p:sp>
                <p:nvSpPr>
                  <p:cNvPr id="424" name="Cloud_23"/>
                  <p:cNvSpPr txBox="1"/>
                  <p:nvPr/>
                </p:nvSpPr>
                <p:spPr>
                  <a:xfrm rot="17700000">
                    <a:off x="6666392"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Cloud_23</a:t>
                    </a:r>
                  </a:p>
                </p:txBody>
              </p:sp>
              <p:sp>
                <p:nvSpPr>
                  <p:cNvPr id="425" name="Cloud_24"/>
                  <p:cNvSpPr txBox="1"/>
                  <p:nvPr/>
                </p:nvSpPr>
                <p:spPr>
                  <a:xfrm rot="17700000">
                    <a:off x="6959248"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Cloud_24</a:t>
                    </a:r>
                  </a:p>
                </p:txBody>
              </p:sp>
              <p:sp>
                <p:nvSpPr>
                  <p:cNvPr id="426" name="Cloud_25"/>
                  <p:cNvSpPr txBox="1"/>
                  <p:nvPr/>
                </p:nvSpPr>
                <p:spPr>
                  <a:xfrm rot="17700000">
                    <a:off x="7252102"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Cloud_25</a:t>
                    </a:r>
                  </a:p>
                </p:txBody>
              </p:sp>
              <p:sp>
                <p:nvSpPr>
                  <p:cNvPr id="427" name="Cloud_26"/>
                  <p:cNvSpPr txBox="1"/>
                  <p:nvPr/>
                </p:nvSpPr>
                <p:spPr>
                  <a:xfrm rot="17700000">
                    <a:off x="7544959"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Cloud_26</a:t>
                    </a:r>
                  </a:p>
                </p:txBody>
              </p:sp>
              <p:sp>
                <p:nvSpPr>
                  <p:cNvPr id="428" name="Cloud_27"/>
                  <p:cNvSpPr txBox="1"/>
                  <p:nvPr/>
                </p:nvSpPr>
                <p:spPr>
                  <a:xfrm rot="17700000">
                    <a:off x="7837816"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Cloud_27</a:t>
                    </a:r>
                  </a:p>
                </p:txBody>
              </p:sp>
              <p:sp>
                <p:nvSpPr>
                  <p:cNvPr id="429" name="Cloud_28"/>
                  <p:cNvSpPr txBox="1"/>
                  <p:nvPr/>
                </p:nvSpPr>
                <p:spPr>
                  <a:xfrm rot="17700000">
                    <a:off x="8130671"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Cloud_28</a:t>
                    </a:r>
                  </a:p>
                </p:txBody>
              </p:sp>
              <p:sp>
                <p:nvSpPr>
                  <p:cNvPr id="430" name="0.5"/>
                  <p:cNvSpPr txBox="1"/>
                  <p:nvPr/>
                </p:nvSpPr>
                <p:spPr>
                  <a:xfrm>
                    <a:off x="419090" y="4467116"/>
                    <a:ext cx="493098" cy="34516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0.5</a:t>
                    </a:r>
                  </a:p>
                </p:txBody>
              </p:sp>
              <p:sp>
                <p:nvSpPr>
                  <p:cNvPr id="431" name="线条"/>
                  <p:cNvSpPr/>
                  <p:nvPr/>
                </p:nvSpPr>
                <p:spPr>
                  <a:xfrm>
                    <a:off x="973070" y="3356406"/>
                    <a:ext cx="8321559" cy="1"/>
                  </a:xfrm>
                  <a:prstGeom prst="line">
                    <a:avLst/>
                  </a:prstGeom>
                  <a:noFill/>
                  <a:ln w="3175" cap="flat">
                    <a:solidFill>
                      <a:srgbClr val="FF9300"/>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432" name="Cloud_29"/>
                  <p:cNvSpPr txBox="1"/>
                  <p:nvPr/>
                </p:nvSpPr>
                <p:spPr>
                  <a:xfrm rot="17700000">
                    <a:off x="8423527"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Cloud_29</a:t>
                    </a:r>
                  </a:p>
                </p:txBody>
              </p:sp>
              <p:sp>
                <p:nvSpPr>
                  <p:cNvPr id="433" name="KV bmk [sec/evt]"/>
                  <p:cNvSpPr txBox="1"/>
                  <p:nvPr/>
                </p:nvSpPr>
                <p:spPr>
                  <a:xfrm rot="16200000">
                    <a:off x="-689942" y="3165727"/>
                    <a:ext cx="1731657" cy="351775"/>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100" b="1">
                        <a:solidFill>
                          <a:srgbClr val="FFFFFF"/>
                        </a:solidFill>
                        <a:latin typeface="Helvetica Neue"/>
                        <a:ea typeface="Helvetica Neue"/>
                        <a:cs typeface="Helvetica Neue"/>
                        <a:sym typeface="Helvetica Neue"/>
                      </a:defRPr>
                    </a:lvl1pPr>
                  </a:lstStyle>
                  <a:p>
                    <a:r>
                      <a:t>KV bmk [sec/evt]</a:t>
                    </a:r>
                  </a:p>
                </p:txBody>
              </p:sp>
              <p:grpSp>
                <p:nvGrpSpPr>
                  <p:cNvPr id="434" name="成组"/>
                  <p:cNvGrpSpPr/>
                  <p:nvPr/>
                </p:nvGrpSpPr>
                <p:grpSpPr>
                  <a:xfrm>
                    <a:off x="1037994" y="204276"/>
                    <a:ext cx="1021852" cy="419091"/>
                    <a:chOff x="0" y="0"/>
                    <a:chExt cx="1021851" cy="419090"/>
                  </a:xfrm>
                </p:grpSpPr>
                <p:sp>
                  <p:nvSpPr>
                    <p:cNvPr id="436" name="圆角矩形"/>
                    <p:cNvSpPr/>
                    <p:nvPr/>
                  </p:nvSpPr>
                  <p:spPr>
                    <a:xfrm>
                      <a:off x="0" y="0"/>
                      <a:ext cx="1021852" cy="419091"/>
                    </a:xfrm>
                    <a:prstGeom prst="roundRect">
                      <a:avLst>
                        <a:gd name="adj" fmla="val 9590"/>
                      </a:avLst>
                    </a:prstGeom>
                    <a:noFill/>
                    <a:ln w="3175" cap="flat">
                      <a:solidFill>
                        <a:srgbClr val="0096FF"/>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437" name="mean"/>
                    <p:cNvSpPr txBox="1"/>
                    <p:nvPr/>
                  </p:nvSpPr>
                  <p:spPr>
                    <a:xfrm>
                      <a:off x="269091" y="36961"/>
                      <a:ext cx="746583" cy="34516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mean</a:t>
                      </a:r>
                    </a:p>
                  </p:txBody>
                </p:sp>
                <p:sp>
                  <p:nvSpPr>
                    <p:cNvPr id="438" name="线条"/>
                    <p:cNvSpPr/>
                    <p:nvPr/>
                  </p:nvSpPr>
                  <p:spPr>
                    <a:xfrm>
                      <a:off x="61432" y="209544"/>
                      <a:ext cx="313276" cy="1"/>
                    </a:xfrm>
                    <a:prstGeom prst="line">
                      <a:avLst/>
                    </a:prstGeom>
                    <a:noFill/>
                    <a:ln w="3175" cap="flat">
                      <a:solidFill>
                        <a:srgbClr val="0096FF"/>
                      </a:solidFill>
                      <a:prstDash val="solid"/>
                      <a:miter lim="400000"/>
                      <a:headEnd type="oval" w="med" len="med"/>
                      <a:tailEnd type="oval"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sp>
                <p:nvSpPr>
                  <p:cNvPr id="435" name="Rejection Threshold"/>
                  <p:cNvSpPr txBox="1"/>
                  <p:nvPr/>
                </p:nvSpPr>
                <p:spPr>
                  <a:xfrm>
                    <a:off x="1014228" y="2839786"/>
                    <a:ext cx="2325306" cy="39007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9300"/>
                        </a:solidFill>
                        <a:latin typeface="Helvetica Neue"/>
                        <a:ea typeface="Helvetica Neue"/>
                        <a:cs typeface="Helvetica Neue"/>
                        <a:sym typeface="Helvetica Neue"/>
                      </a:defRPr>
                    </a:lvl1pPr>
                  </a:lstStyle>
                  <a:p>
                    <a:r>
                      <a:t>Rejection Threshold</a:t>
                    </a:r>
                  </a:p>
                </p:txBody>
              </p:sp>
            </p:grpSp>
            <p:sp>
              <p:nvSpPr>
                <p:cNvPr id="338" name="线条"/>
                <p:cNvSpPr/>
                <p:nvPr/>
              </p:nvSpPr>
              <p:spPr>
                <a:xfrm>
                  <a:off x="1107543" y="772813"/>
                  <a:ext cx="8248949" cy="3374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84" y="21019"/>
                      </a:lnTo>
                      <a:lnTo>
                        <a:pt x="1542" y="20933"/>
                      </a:lnTo>
                      <a:lnTo>
                        <a:pt x="2361" y="20222"/>
                      </a:lnTo>
                      <a:lnTo>
                        <a:pt x="3105" y="20044"/>
                      </a:lnTo>
                      <a:lnTo>
                        <a:pt x="3895" y="19827"/>
                      </a:lnTo>
                      <a:lnTo>
                        <a:pt x="4625" y="19747"/>
                      </a:lnTo>
                      <a:lnTo>
                        <a:pt x="5415" y="19321"/>
                      </a:lnTo>
                      <a:lnTo>
                        <a:pt x="6192" y="19002"/>
                      </a:lnTo>
                      <a:lnTo>
                        <a:pt x="6969" y="18688"/>
                      </a:lnTo>
                      <a:lnTo>
                        <a:pt x="7728" y="18508"/>
                      </a:lnTo>
                      <a:lnTo>
                        <a:pt x="8495" y="17821"/>
                      </a:lnTo>
                      <a:lnTo>
                        <a:pt x="9284" y="17609"/>
                      </a:lnTo>
                      <a:lnTo>
                        <a:pt x="10046" y="17565"/>
                      </a:lnTo>
                      <a:lnTo>
                        <a:pt x="10818" y="17277"/>
                      </a:lnTo>
                      <a:lnTo>
                        <a:pt x="11611" y="17167"/>
                      </a:lnTo>
                      <a:lnTo>
                        <a:pt x="12365" y="17170"/>
                      </a:lnTo>
                      <a:lnTo>
                        <a:pt x="13144" y="17053"/>
                      </a:lnTo>
                      <a:lnTo>
                        <a:pt x="13879" y="16835"/>
                      </a:lnTo>
                      <a:lnTo>
                        <a:pt x="14652" y="16149"/>
                      </a:lnTo>
                      <a:lnTo>
                        <a:pt x="15492" y="15762"/>
                      </a:lnTo>
                      <a:lnTo>
                        <a:pt x="16217" y="15531"/>
                      </a:lnTo>
                      <a:lnTo>
                        <a:pt x="16972" y="14855"/>
                      </a:lnTo>
                      <a:lnTo>
                        <a:pt x="17746" y="14630"/>
                      </a:lnTo>
                      <a:lnTo>
                        <a:pt x="18502" y="14139"/>
                      </a:lnTo>
                      <a:lnTo>
                        <a:pt x="19293" y="14023"/>
                      </a:lnTo>
                      <a:lnTo>
                        <a:pt x="20066" y="12765"/>
                      </a:lnTo>
                      <a:lnTo>
                        <a:pt x="20784" y="11765"/>
                      </a:lnTo>
                      <a:lnTo>
                        <a:pt x="21600" y="0"/>
                      </a:lnTo>
                    </a:path>
                  </a:pathLst>
                </a:cu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339" name="成组"/>
                <p:cNvGrpSpPr/>
                <p:nvPr/>
              </p:nvGrpSpPr>
              <p:grpSpPr>
                <a:xfrm>
                  <a:off x="1080208" y="177514"/>
                  <a:ext cx="8284286" cy="4168138"/>
                  <a:chOff x="0" y="0"/>
                  <a:chExt cx="8284285" cy="4168136"/>
                </a:xfrm>
              </p:grpSpPr>
              <p:sp>
                <p:nvSpPr>
                  <p:cNvPr id="370" name="矩形"/>
                  <p:cNvSpPr/>
                  <p:nvPr/>
                </p:nvSpPr>
                <p:spPr>
                  <a:xfrm>
                    <a:off x="0" y="3760448"/>
                    <a:ext cx="44402" cy="345168"/>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1" name="矩形"/>
                  <p:cNvSpPr/>
                  <p:nvPr/>
                </p:nvSpPr>
                <p:spPr>
                  <a:xfrm>
                    <a:off x="294338" y="3770309"/>
                    <a:ext cx="44403" cy="167654"/>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2" name="矩形"/>
                  <p:cNvSpPr/>
                  <p:nvPr/>
                </p:nvSpPr>
                <p:spPr>
                  <a:xfrm>
                    <a:off x="1177359" y="3362621"/>
                    <a:ext cx="44402" cy="805516"/>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3" name="矩形"/>
                  <p:cNvSpPr/>
                  <p:nvPr/>
                </p:nvSpPr>
                <p:spPr>
                  <a:xfrm>
                    <a:off x="2354721" y="3281619"/>
                    <a:ext cx="44402" cy="656345"/>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4" name="矩形"/>
                  <p:cNvSpPr/>
                  <p:nvPr/>
                </p:nvSpPr>
                <p:spPr>
                  <a:xfrm>
                    <a:off x="2649062" y="3407914"/>
                    <a:ext cx="44402" cy="238597"/>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5" name="矩形"/>
                  <p:cNvSpPr/>
                  <p:nvPr/>
                </p:nvSpPr>
                <p:spPr>
                  <a:xfrm>
                    <a:off x="2943403" y="3304669"/>
                    <a:ext cx="44402" cy="456859"/>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6" name="矩形"/>
                  <p:cNvSpPr/>
                  <p:nvPr/>
                </p:nvSpPr>
                <p:spPr>
                  <a:xfrm>
                    <a:off x="3237742" y="3159504"/>
                    <a:ext cx="44402" cy="88758"/>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7" name="矩形"/>
                  <p:cNvSpPr/>
                  <p:nvPr/>
                </p:nvSpPr>
                <p:spPr>
                  <a:xfrm>
                    <a:off x="3532082" y="2315188"/>
                    <a:ext cx="44403" cy="1474321"/>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8" name="矩形"/>
                  <p:cNvSpPr/>
                  <p:nvPr/>
                </p:nvSpPr>
                <p:spPr>
                  <a:xfrm>
                    <a:off x="3826424" y="3271757"/>
                    <a:ext cx="44402" cy="147930"/>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9" name="矩形"/>
                  <p:cNvSpPr/>
                  <p:nvPr/>
                </p:nvSpPr>
                <p:spPr>
                  <a:xfrm>
                    <a:off x="4415103" y="3057053"/>
                    <a:ext cx="44403" cy="602794"/>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0" name="正方形"/>
                  <p:cNvSpPr/>
                  <p:nvPr/>
                </p:nvSpPr>
                <p:spPr>
                  <a:xfrm>
                    <a:off x="4709444" y="3523147"/>
                    <a:ext cx="44403" cy="39918"/>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1" name="矩形"/>
                  <p:cNvSpPr/>
                  <p:nvPr/>
                </p:nvSpPr>
                <p:spPr>
                  <a:xfrm>
                    <a:off x="5003785" y="3103635"/>
                    <a:ext cx="44402" cy="326382"/>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2" name="矩形"/>
                  <p:cNvSpPr/>
                  <p:nvPr/>
                </p:nvSpPr>
                <p:spPr>
                  <a:xfrm>
                    <a:off x="5592465" y="2328320"/>
                    <a:ext cx="44402" cy="1184966"/>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3" name="矩形"/>
                  <p:cNvSpPr/>
                  <p:nvPr/>
                </p:nvSpPr>
                <p:spPr>
                  <a:xfrm>
                    <a:off x="5888453" y="2741381"/>
                    <a:ext cx="41109" cy="714647"/>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4" name="矩形"/>
                  <p:cNvSpPr/>
                  <p:nvPr/>
                </p:nvSpPr>
                <p:spPr>
                  <a:xfrm>
                    <a:off x="6182794" y="2250330"/>
                    <a:ext cx="41109" cy="1345952"/>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5" name="矩形"/>
                  <p:cNvSpPr/>
                  <p:nvPr/>
                </p:nvSpPr>
                <p:spPr>
                  <a:xfrm>
                    <a:off x="6477132" y="2079558"/>
                    <a:ext cx="41109" cy="1566954"/>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6" name="矩形"/>
                  <p:cNvSpPr/>
                  <p:nvPr/>
                </p:nvSpPr>
                <p:spPr>
                  <a:xfrm>
                    <a:off x="6771474" y="2391685"/>
                    <a:ext cx="41109" cy="866003"/>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7" name="矩形"/>
                  <p:cNvSpPr/>
                  <p:nvPr/>
                </p:nvSpPr>
                <p:spPr>
                  <a:xfrm>
                    <a:off x="7065815" y="2490304"/>
                    <a:ext cx="41109" cy="1169543"/>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8" name="矩形"/>
                  <p:cNvSpPr/>
                  <p:nvPr/>
                </p:nvSpPr>
                <p:spPr>
                  <a:xfrm>
                    <a:off x="7360153" y="2429363"/>
                    <a:ext cx="41109" cy="1092919"/>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9" name="矩形"/>
                  <p:cNvSpPr/>
                  <p:nvPr/>
                </p:nvSpPr>
                <p:spPr>
                  <a:xfrm>
                    <a:off x="7654494" y="2250330"/>
                    <a:ext cx="41109" cy="766665"/>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90" name="矩形"/>
                  <p:cNvSpPr/>
                  <p:nvPr/>
                </p:nvSpPr>
                <p:spPr>
                  <a:xfrm>
                    <a:off x="7948836" y="1450076"/>
                    <a:ext cx="41109" cy="1969611"/>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91" name="矩形"/>
                  <p:cNvSpPr/>
                  <p:nvPr/>
                </p:nvSpPr>
                <p:spPr>
                  <a:xfrm>
                    <a:off x="8243177" y="0"/>
                    <a:ext cx="41109" cy="1439041"/>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grpSp>
              <p:nvGrpSpPr>
                <p:cNvPr id="340" name="成组"/>
                <p:cNvGrpSpPr/>
                <p:nvPr/>
              </p:nvGrpSpPr>
              <p:grpSpPr>
                <a:xfrm>
                  <a:off x="1057718" y="712123"/>
                  <a:ext cx="8335529" cy="3471863"/>
                  <a:chOff x="0" y="0"/>
                  <a:chExt cx="8335528" cy="3471861"/>
                </a:xfrm>
              </p:grpSpPr>
              <p:sp>
                <p:nvSpPr>
                  <p:cNvPr id="341" name="圆形"/>
                  <p:cNvSpPr/>
                  <p:nvPr/>
                </p:nvSpPr>
                <p:spPr>
                  <a:xfrm>
                    <a:off x="0" y="3373242"/>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2" name="圆形"/>
                  <p:cNvSpPr/>
                  <p:nvPr/>
                </p:nvSpPr>
                <p:spPr>
                  <a:xfrm>
                    <a:off x="294174" y="3290010"/>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3" name="圆形"/>
                  <p:cNvSpPr/>
                  <p:nvPr/>
                </p:nvSpPr>
                <p:spPr>
                  <a:xfrm>
                    <a:off x="588349" y="3269692"/>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4" name="圆形"/>
                  <p:cNvSpPr/>
                  <p:nvPr/>
                </p:nvSpPr>
                <p:spPr>
                  <a:xfrm>
                    <a:off x="882527" y="3161211"/>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5" name="圆形"/>
                  <p:cNvSpPr/>
                  <p:nvPr/>
                </p:nvSpPr>
                <p:spPr>
                  <a:xfrm>
                    <a:off x="1176702" y="3141487"/>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6" name="圆形"/>
                  <p:cNvSpPr/>
                  <p:nvPr/>
                </p:nvSpPr>
                <p:spPr>
                  <a:xfrm>
                    <a:off x="1470876" y="3092177"/>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7" name="圆形"/>
                  <p:cNvSpPr/>
                  <p:nvPr/>
                </p:nvSpPr>
                <p:spPr>
                  <a:xfrm>
                    <a:off x="1765051" y="3092177"/>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8" name="圆形"/>
                  <p:cNvSpPr/>
                  <p:nvPr/>
                </p:nvSpPr>
                <p:spPr>
                  <a:xfrm>
                    <a:off x="2059226" y="3018213"/>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9" name="圆形"/>
                  <p:cNvSpPr/>
                  <p:nvPr/>
                </p:nvSpPr>
                <p:spPr>
                  <a:xfrm>
                    <a:off x="2353404" y="2968903"/>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0" name="圆形"/>
                  <p:cNvSpPr/>
                  <p:nvPr/>
                </p:nvSpPr>
                <p:spPr>
                  <a:xfrm>
                    <a:off x="2647579" y="2919593"/>
                    <a:ext cx="98620"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1" name="圆形"/>
                  <p:cNvSpPr/>
                  <p:nvPr/>
                </p:nvSpPr>
                <p:spPr>
                  <a:xfrm>
                    <a:off x="2941753" y="2899870"/>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2" name="圆形"/>
                  <p:cNvSpPr/>
                  <p:nvPr/>
                </p:nvSpPr>
                <p:spPr>
                  <a:xfrm>
                    <a:off x="3235928" y="2801250"/>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3" name="圆形"/>
                  <p:cNvSpPr/>
                  <p:nvPr/>
                </p:nvSpPr>
                <p:spPr>
                  <a:xfrm>
                    <a:off x="3530103" y="2761802"/>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4" name="圆形"/>
                  <p:cNvSpPr/>
                  <p:nvPr/>
                </p:nvSpPr>
                <p:spPr>
                  <a:xfrm>
                    <a:off x="3824278" y="2751941"/>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5" name="圆形"/>
                  <p:cNvSpPr/>
                  <p:nvPr/>
                </p:nvSpPr>
                <p:spPr>
                  <a:xfrm>
                    <a:off x="4118456" y="2712493"/>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6" name="圆形"/>
                  <p:cNvSpPr/>
                  <p:nvPr/>
                </p:nvSpPr>
                <p:spPr>
                  <a:xfrm>
                    <a:off x="4412630" y="2692769"/>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7" name="圆形"/>
                  <p:cNvSpPr/>
                  <p:nvPr/>
                </p:nvSpPr>
                <p:spPr>
                  <a:xfrm>
                    <a:off x="4706805" y="2682907"/>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8" name="圆形"/>
                  <p:cNvSpPr/>
                  <p:nvPr/>
                </p:nvSpPr>
                <p:spPr>
                  <a:xfrm>
                    <a:off x="5000980" y="2663183"/>
                    <a:ext cx="98620"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9" name="圆形"/>
                  <p:cNvSpPr/>
                  <p:nvPr/>
                </p:nvSpPr>
                <p:spPr>
                  <a:xfrm>
                    <a:off x="5295155" y="2643460"/>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0" name="圆形"/>
                  <p:cNvSpPr/>
                  <p:nvPr/>
                </p:nvSpPr>
                <p:spPr>
                  <a:xfrm>
                    <a:off x="5589333" y="2530871"/>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1" name="圆形"/>
                  <p:cNvSpPr/>
                  <p:nvPr/>
                </p:nvSpPr>
                <p:spPr>
                  <a:xfrm>
                    <a:off x="5883507" y="2478672"/>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2" name="圆形"/>
                  <p:cNvSpPr/>
                  <p:nvPr/>
                </p:nvSpPr>
                <p:spPr>
                  <a:xfrm>
                    <a:off x="6177682" y="2438006"/>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3" name="圆形"/>
                  <p:cNvSpPr/>
                  <p:nvPr/>
                </p:nvSpPr>
                <p:spPr>
                  <a:xfrm>
                    <a:off x="6471857" y="2322701"/>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4" name="圆形"/>
                  <p:cNvSpPr/>
                  <p:nvPr/>
                </p:nvSpPr>
                <p:spPr>
                  <a:xfrm>
                    <a:off x="6766031" y="2290077"/>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5" name="圆形"/>
                  <p:cNvSpPr/>
                  <p:nvPr/>
                </p:nvSpPr>
                <p:spPr>
                  <a:xfrm>
                    <a:off x="7060208" y="2224081"/>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6" name="圆形"/>
                  <p:cNvSpPr/>
                  <p:nvPr/>
                </p:nvSpPr>
                <p:spPr>
                  <a:xfrm>
                    <a:off x="7354384" y="2201841"/>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7" name="圆形"/>
                  <p:cNvSpPr/>
                  <p:nvPr/>
                </p:nvSpPr>
                <p:spPr>
                  <a:xfrm>
                    <a:off x="7648560" y="2013097"/>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8" name="圆形"/>
                  <p:cNvSpPr/>
                  <p:nvPr/>
                </p:nvSpPr>
                <p:spPr>
                  <a:xfrm>
                    <a:off x="7942734" y="1840514"/>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9" name="圆形"/>
                  <p:cNvSpPr/>
                  <p:nvPr/>
                </p:nvSpPr>
                <p:spPr>
                  <a:xfrm>
                    <a:off x="8236909" y="0"/>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grpSp>
          </p:grpSp>
          <p:sp>
            <p:nvSpPr>
              <p:cNvPr id="284" name="线条"/>
              <p:cNvSpPr/>
              <p:nvPr/>
            </p:nvSpPr>
            <p:spPr>
              <a:xfrm flipV="1">
                <a:off x="1104238" y="3767972"/>
                <a:ext cx="1" cy="398412"/>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85" name="线条"/>
              <p:cNvSpPr/>
              <p:nvPr/>
            </p:nvSpPr>
            <p:spPr>
              <a:xfrm>
                <a:off x="1104240" y="4512398"/>
                <a:ext cx="1" cy="38942"/>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86" name="线条"/>
              <p:cNvSpPr/>
              <p:nvPr/>
            </p:nvSpPr>
            <p:spPr>
              <a:xfrm>
                <a:off x="1396193" y="4340493"/>
                <a:ext cx="888" cy="20814"/>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87" name="线条"/>
              <p:cNvSpPr/>
              <p:nvPr/>
            </p:nvSpPr>
            <p:spPr>
              <a:xfrm flipH="1" flipV="1">
                <a:off x="1397080" y="4153575"/>
                <a:ext cx="1" cy="20832"/>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88" name="线条"/>
              <p:cNvSpPr/>
              <p:nvPr/>
            </p:nvSpPr>
            <p:spPr>
              <a:xfrm flipV="1">
                <a:off x="1998331" y="3671728"/>
                <a:ext cx="1" cy="494655"/>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89" name="线条"/>
              <p:cNvSpPr/>
              <p:nvPr/>
            </p:nvSpPr>
            <p:spPr>
              <a:xfrm flipV="1">
                <a:off x="2281825" y="3543236"/>
                <a:ext cx="1" cy="21530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0" name="线条"/>
              <p:cNvSpPr/>
              <p:nvPr/>
            </p:nvSpPr>
            <p:spPr>
              <a:xfrm>
                <a:off x="1998331" y="4158940"/>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1" name="线条"/>
              <p:cNvSpPr/>
              <p:nvPr/>
            </p:nvSpPr>
            <p:spPr>
              <a:xfrm>
                <a:off x="2281823" y="4577852"/>
                <a:ext cx="1" cy="101706"/>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2" name="线条"/>
              <p:cNvSpPr/>
              <p:nvPr/>
            </p:nvSpPr>
            <p:spPr>
              <a:xfrm>
                <a:off x="2580918" y="4096634"/>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3" name="线条"/>
              <p:cNvSpPr/>
              <p:nvPr/>
            </p:nvSpPr>
            <p:spPr>
              <a:xfrm flipV="1">
                <a:off x="2580918" y="3990597"/>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4" name="线条"/>
              <p:cNvSpPr/>
              <p:nvPr/>
            </p:nvSpPr>
            <p:spPr>
              <a:xfrm>
                <a:off x="2867356" y="4103905"/>
                <a:ext cx="1" cy="494655"/>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5" name="线条"/>
              <p:cNvSpPr/>
              <p:nvPr/>
            </p:nvSpPr>
            <p:spPr>
              <a:xfrm flipV="1">
                <a:off x="2867356" y="3990597"/>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6" name="线条"/>
              <p:cNvSpPr/>
              <p:nvPr/>
            </p:nvSpPr>
            <p:spPr>
              <a:xfrm flipV="1">
                <a:off x="3166453" y="3940752"/>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7" name="线条"/>
              <p:cNvSpPr/>
              <p:nvPr/>
            </p:nvSpPr>
            <p:spPr>
              <a:xfrm>
                <a:off x="3456298" y="4337937"/>
                <a:ext cx="1" cy="38943"/>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8" name="线条"/>
              <p:cNvSpPr/>
              <p:nvPr/>
            </p:nvSpPr>
            <p:spPr>
              <a:xfrm flipV="1">
                <a:off x="3456297" y="3518313"/>
                <a:ext cx="1" cy="16469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9" name="线条"/>
              <p:cNvSpPr/>
              <p:nvPr/>
            </p:nvSpPr>
            <p:spPr>
              <a:xfrm flipV="1">
                <a:off x="3755366" y="3315951"/>
                <a:ext cx="1" cy="494655"/>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0" name="线条"/>
              <p:cNvSpPr/>
              <p:nvPr/>
            </p:nvSpPr>
            <p:spPr>
              <a:xfrm>
                <a:off x="3749135" y="4054060"/>
                <a:ext cx="1" cy="273517"/>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1" name="线条"/>
              <p:cNvSpPr/>
              <p:nvPr/>
            </p:nvSpPr>
            <p:spPr>
              <a:xfrm>
                <a:off x="3166453" y="3996945"/>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2" name="线条"/>
              <p:cNvSpPr/>
              <p:nvPr/>
            </p:nvSpPr>
            <p:spPr>
              <a:xfrm>
                <a:off x="4045133" y="4164427"/>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3" name="线条"/>
              <p:cNvSpPr/>
              <p:nvPr/>
            </p:nvSpPr>
            <p:spPr>
              <a:xfrm flipV="1">
                <a:off x="4045133" y="3666235"/>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4" name="线条"/>
              <p:cNvSpPr/>
              <p:nvPr/>
            </p:nvSpPr>
            <p:spPr>
              <a:xfrm flipV="1">
                <a:off x="4335285" y="3220915"/>
                <a:ext cx="1" cy="334820"/>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5" name="线条"/>
              <p:cNvSpPr/>
              <p:nvPr/>
            </p:nvSpPr>
            <p:spPr>
              <a:xfrm>
                <a:off x="4335284" y="3614339"/>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6" name="线条"/>
              <p:cNvSpPr/>
              <p:nvPr/>
            </p:nvSpPr>
            <p:spPr>
              <a:xfrm flipV="1">
                <a:off x="4634353" y="2479471"/>
                <a:ext cx="1" cy="234033"/>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7" name="线条"/>
              <p:cNvSpPr/>
              <p:nvPr/>
            </p:nvSpPr>
            <p:spPr>
              <a:xfrm>
                <a:off x="4634355" y="4189350"/>
                <a:ext cx="1" cy="771616"/>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8" name="线条"/>
              <p:cNvSpPr/>
              <p:nvPr/>
            </p:nvSpPr>
            <p:spPr>
              <a:xfrm>
                <a:off x="4929714" y="3818628"/>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9" name="线条"/>
              <p:cNvSpPr/>
              <p:nvPr/>
            </p:nvSpPr>
            <p:spPr>
              <a:xfrm flipV="1">
                <a:off x="4929714" y="3555697"/>
                <a:ext cx="1" cy="101705"/>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0" name="线条"/>
              <p:cNvSpPr/>
              <p:nvPr/>
            </p:nvSpPr>
            <p:spPr>
              <a:xfrm>
                <a:off x="5228662" y="3744293"/>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1" name="线条"/>
              <p:cNvSpPr/>
              <p:nvPr/>
            </p:nvSpPr>
            <p:spPr>
              <a:xfrm flipV="1">
                <a:off x="5228662" y="3618984"/>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2" name="线条"/>
              <p:cNvSpPr/>
              <p:nvPr/>
            </p:nvSpPr>
            <p:spPr>
              <a:xfrm flipV="1">
                <a:off x="5518509" y="2602161"/>
                <a:ext cx="1" cy="859530"/>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3" name="线条"/>
              <p:cNvSpPr/>
              <p:nvPr/>
            </p:nvSpPr>
            <p:spPr>
              <a:xfrm>
                <a:off x="5808110" y="3960974"/>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4" name="线条"/>
              <p:cNvSpPr/>
              <p:nvPr/>
            </p:nvSpPr>
            <p:spPr>
              <a:xfrm flipV="1">
                <a:off x="6104064" y="3456497"/>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5" name="线条"/>
              <p:cNvSpPr/>
              <p:nvPr/>
            </p:nvSpPr>
            <p:spPr>
              <a:xfrm>
                <a:off x="6104399" y="3843659"/>
                <a:ext cx="1" cy="101705"/>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6" name="线条"/>
              <p:cNvSpPr/>
              <p:nvPr/>
            </p:nvSpPr>
            <p:spPr>
              <a:xfrm>
                <a:off x="6403256" y="3674050"/>
                <a:ext cx="1" cy="76217"/>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7" name="线条"/>
              <p:cNvSpPr/>
              <p:nvPr/>
            </p:nvSpPr>
            <p:spPr>
              <a:xfrm>
                <a:off x="6688830" y="3935537"/>
                <a:ext cx="1" cy="555951"/>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8" name="线条"/>
              <p:cNvSpPr/>
              <p:nvPr/>
            </p:nvSpPr>
            <p:spPr>
              <a:xfrm flipV="1">
                <a:off x="6688829" y="2491932"/>
                <a:ext cx="1" cy="234033"/>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9" name="线条"/>
              <p:cNvSpPr/>
              <p:nvPr/>
            </p:nvSpPr>
            <p:spPr>
              <a:xfrm flipV="1">
                <a:off x="6991251" y="2327554"/>
                <a:ext cx="1" cy="801954"/>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0" name="线条"/>
              <p:cNvSpPr/>
              <p:nvPr/>
            </p:nvSpPr>
            <p:spPr>
              <a:xfrm>
                <a:off x="6988868" y="3856768"/>
                <a:ext cx="1" cy="398411"/>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1" name="线条"/>
              <p:cNvSpPr/>
              <p:nvPr/>
            </p:nvSpPr>
            <p:spPr>
              <a:xfrm>
                <a:off x="7279249" y="4014307"/>
                <a:ext cx="1" cy="16469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2" name="线条"/>
              <p:cNvSpPr/>
              <p:nvPr/>
            </p:nvSpPr>
            <p:spPr>
              <a:xfrm flipV="1">
                <a:off x="7279249" y="2501677"/>
                <a:ext cx="1" cy="16469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3" name="线条"/>
              <p:cNvSpPr/>
              <p:nvPr/>
            </p:nvSpPr>
            <p:spPr>
              <a:xfrm flipV="1">
                <a:off x="7583632" y="2325455"/>
                <a:ext cx="1" cy="16469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4" name="线条"/>
              <p:cNvSpPr/>
              <p:nvPr/>
            </p:nvSpPr>
            <p:spPr>
              <a:xfrm>
                <a:off x="7569632" y="4052394"/>
                <a:ext cx="1" cy="76217"/>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5" name="线条"/>
              <p:cNvSpPr/>
              <p:nvPr/>
            </p:nvSpPr>
            <p:spPr>
              <a:xfrm>
                <a:off x="7871715" y="3682845"/>
                <a:ext cx="1" cy="398412"/>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6" name="线条"/>
              <p:cNvSpPr/>
              <p:nvPr/>
            </p:nvSpPr>
            <p:spPr>
              <a:xfrm flipV="1">
                <a:off x="7871714" y="2498784"/>
                <a:ext cx="1" cy="273517"/>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7" name="线条"/>
              <p:cNvSpPr/>
              <p:nvPr/>
            </p:nvSpPr>
            <p:spPr>
              <a:xfrm flipV="1">
                <a:off x="8165600" y="1172440"/>
                <a:ext cx="1" cy="1732210"/>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8" name="线条"/>
              <p:cNvSpPr/>
              <p:nvPr/>
            </p:nvSpPr>
            <p:spPr>
              <a:xfrm flipV="1">
                <a:off x="8461611" y="2538268"/>
                <a:ext cx="1" cy="273517"/>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9" name="线条"/>
              <p:cNvSpPr/>
              <p:nvPr/>
            </p:nvSpPr>
            <p:spPr>
              <a:xfrm>
                <a:off x="8450092" y="3942309"/>
                <a:ext cx="1" cy="7621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0" name="线条"/>
              <p:cNvSpPr/>
              <p:nvPr/>
            </p:nvSpPr>
            <p:spPr>
              <a:xfrm>
                <a:off x="8162852" y="4070397"/>
                <a:ext cx="1" cy="16469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1" name="线条"/>
              <p:cNvSpPr/>
              <p:nvPr/>
            </p:nvSpPr>
            <p:spPr>
              <a:xfrm>
                <a:off x="8753917" y="3425460"/>
                <a:ext cx="1" cy="76217"/>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2" name="线条"/>
              <p:cNvSpPr/>
              <p:nvPr/>
            </p:nvSpPr>
            <p:spPr>
              <a:xfrm>
                <a:off x="9054597" y="3838265"/>
                <a:ext cx="1" cy="259384"/>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3" name="线条"/>
              <p:cNvSpPr/>
              <p:nvPr/>
            </p:nvSpPr>
            <p:spPr>
              <a:xfrm flipV="1">
                <a:off x="8755394" y="2539061"/>
                <a:ext cx="1" cy="114853"/>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4" name="线条"/>
              <p:cNvSpPr/>
              <p:nvPr/>
            </p:nvSpPr>
            <p:spPr>
              <a:xfrm flipV="1">
                <a:off x="9042374" y="1453866"/>
                <a:ext cx="1" cy="398411"/>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5" name="线条"/>
              <p:cNvSpPr/>
              <p:nvPr/>
            </p:nvSpPr>
            <p:spPr>
              <a:xfrm>
                <a:off x="9336157" y="1845604"/>
                <a:ext cx="1" cy="1127516"/>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6" name="线条"/>
              <p:cNvSpPr/>
              <p:nvPr/>
            </p:nvSpPr>
            <p:spPr>
              <a:xfrm flipV="1">
                <a:off x="9348010" y="0"/>
                <a:ext cx="1" cy="398411"/>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grpSp>
        <p:pic>
          <p:nvPicPr>
            <p:cNvPr id="280" name="image40.png" descr="image40.png"/>
            <p:cNvPicPr>
              <a:picLocks noChangeAspect="1"/>
            </p:cNvPicPr>
            <p:nvPr/>
          </p:nvPicPr>
          <p:blipFill>
            <a:blip r:embed="rId5">
              <a:extLst/>
            </a:blip>
            <a:srcRect r="7990" b="374"/>
            <a:stretch>
              <a:fillRect/>
            </a:stretch>
          </p:blipFill>
          <p:spPr>
            <a:xfrm>
              <a:off x="2774105" y="6367060"/>
              <a:ext cx="1175942" cy="587376"/>
            </a:xfrm>
            <a:custGeom>
              <a:avLst/>
              <a:gdLst/>
              <a:ahLst/>
              <a:cxnLst>
                <a:cxn ang="0">
                  <a:pos x="wd2" y="hd2"/>
                </a:cxn>
                <a:cxn ang="5400000">
                  <a:pos x="wd2" y="hd2"/>
                </a:cxn>
                <a:cxn ang="10800000">
                  <a:pos x="wd2" y="hd2"/>
                </a:cxn>
                <a:cxn ang="16200000">
                  <a:pos x="wd2" y="hd2"/>
                </a:cxn>
              </a:cxnLst>
              <a:rect l="0" t="0" r="r" b="b"/>
              <a:pathLst>
                <a:path w="21600" h="21600" extrusionOk="0">
                  <a:moveTo>
                    <a:pt x="146" y="0"/>
                  </a:moveTo>
                  <a:lnTo>
                    <a:pt x="117" y="2831"/>
                  </a:lnTo>
                  <a:cubicBezTo>
                    <a:pt x="107" y="3745"/>
                    <a:pt x="96" y="4492"/>
                    <a:pt x="80" y="5050"/>
                  </a:cubicBezTo>
                  <a:cubicBezTo>
                    <a:pt x="171" y="7447"/>
                    <a:pt x="376" y="8015"/>
                    <a:pt x="576" y="6101"/>
                  </a:cubicBezTo>
                  <a:cubicBezTo>
                    <a:pt x="851" y="3466"/>
                    <a:pt x="1817" y="1357"/>
                    <a:pt x="2952" y="905"/>
                  </a:cubicBezTo>
                  <a:cubicBezTo>
                    <a:pt x="3941" y="511"/>
                    <a:pt x="3986" y="961"/>
                    <a:pt x="3915" y="10421"/>
                  </a:cubicBezTo>
                  <a:cubicBezTo>
                    <a:pt x="3843" y="19875"/>
                    <a:pt x="3796" y="20226"/>
                    <a:pt x="2617" y="20695"/>
                  </a:cubicBezTo>
                  <a:cubicBezTo>
                    <a:pt x="2312" y="20816"/>
                    <a:pt x="2063" y="21083"/>
                    <a:pt x="2063" y="21294"/>
                  </a:cubicBezTo>
                  <a:cubicBezTo>
                    <a:pt x="2063" y="21437"/>
                    <a:pt x="3288" y="21537"/>
                    <a:pt x="5511" y="21600"/>
                  </a:cubicBezTo>
                  <a:cubicBezTo>
                    <a:pt x="6915" y="21468"/>
                    <a:pt x="7179" y="21171"/>
                    <a:pt x="6189" y="20739"/>
                  </a:cubicBezTo>
                  <a:cubicBezTo>
                    <a:pt x="5109" y="20267"/>
                    <a:pt x="5062" y="19738"/>
                    <a:pt x="5118" y="9866"/>
                  </a:cubicBezTo>
                  <a:lnTo>
                    <a:pt x="5161" y="934"/>
                  </a:lnTo>
                  <a:lnTo>
                    <a:pt x="5606" y="817"/>
                  </a:lnTo>
                  <a:cubicBezTo>
                    <a:pt x="6654" y="522"/>
                    <a:pt x="7923" y="2565"/>
                    <a:pt x="8376" y="5283"/>
                  </a:cubicBezTo>
                  <a:lnTo>
                    <a:pt x="8646" y="6918"/>
                  </a:lnTo>
                  <a:lnTo>
                    <a:pt x="8551" y="4524"/>
                  </a:lnTo>
                  <a:cubicBezTo>
                    <a:pt x="8497" y="3209"/>
                    <a:pt x="8449" y="1652"/>
                    <a:pt x="8449" y="1065"/>
                  </a:cubicBezTo>
                  <a:lnTo>
                    <a:pt x="8449" y="0"/>
                  </a:lnTo>
                  <a:lnTo>
                    <a:pt x="146" y="0"/>
                  </a:lnTo>
                  <a:close/>
                  <a:moveTo>
                    <a:pt x="7" y="10464"/>
                  </a:moveTo>
                  <a:cubicBezTo>
                    <a:pt x="5" y="11542"/>
                    <a:pt x="0" y="12428"/>
                    <a:pt x="0" y="13836"/>
                  </a:cubicBezTo>
                  <a:lnTo>
                    <a:pt x="1035" y="13836"/>
                  </a:lnTo>
                  <a:lnTo>
                    <a:pt x="2063" y="13836"/>
                  </a:lnTo>
                  <a:lnTo>
                    <a:pt x="2063" y="12143"/>
                  </a:lnTo>
                  <a:lnTo>
                    <a:pt x="2063" y="10464"/>
                  </a:lnTo>
                  <a:lnTo>
                    <a:pt x="1035" y="10464"/>
                  </a:lnTo>
                  <a:lnTo>
                    <a:pt x="7" y="10464"/>
                  </a:lnTo>
                  <a:close/>
                  <a:moveTo>
                    <a:pt x="6947" y="10464"/>
                  </a:moveTo>
                  <a:lnTo>
                    <a:pt x="6947" y="12143"/>
                  </a:lnTo>
                  <a:lnTo>
                    <a:pt x="6947" y="13836"/>
                  </a:lnTo>
                  <a:lnTo>
                    <a:pt x="7793" y="13836"/>
                  </a:lnTo>
                  <a:lnTo>
                    <a:pt x="8639" y="13836"/>
                  </a:lnTo>
                  <a:lnTo>
                    <a:pt x="8639" y="12143"/>
                  </a:lnTo>
                  <a:lnTo>
                    <a:pt x="8639" y="10464"/>
                  </a:lnTo>
                  <a:lnTo>
                    <a:pt x="7793" y="10464"/>
                  </a:lnTo>
                  <a:lnTo>
                    <a:pt x="6947" y="10464"/>
                  </a:lnTo>
                  <a:close/>
                  <a:moveTo>
                    <a:pt x="13523" y="10464"/>
                  </a:moveTo>
                  <a:lnTo>
                    <a:pt x="13523" y="12143"/>
                  </a:lnTo>
                  <a:lnTo>
                    <a:pt x="13523" y="13836"/>
                  </a:lnTo>
                  <a:lnTo>
                    <a:pt x="14368" y="13836"/>
                  </a:lnTo>
                  <a:lnTo>
                    <a:pt x="15214" y="13836"/>
                  </a:lnTo>
                  <a:lnTo>
                    <a:pt x="15214" y="12143"/>
                  </a:lnTo>
                  <a:lnTo>
                    <a:pt x="15214" y="10464"/>
                  </a:lnTo>
                  <a:lnTo>
                    <a:pt x="14368" y="10464"/>
                  </a:lnTo>
                  <a:lnTo>
                    <a:pt x="13523" y="10464"/>
                  </a:lnTo>
                  <a:close/>
                  <a:moveTo>
                    <a:pt x="20098" y="10464"/>
                  </a:moveTo>
                  <a:lnTo>
                    <a:pt x="20098" y="12143"/>
                  </a:lnTo>
                  <a:lnTo>
                    <a:pt x="20098" y="13836"/>
                  </a:lnTo>
                  <a:lnTo>
                    <a:pt x="20849" y="13836"/>
                  </a:lnTo>
                  <a:lnTo>
                    <a:pt x="21600" y="13836"/>
                  </a:lnTo>
                  <a:lnTo>
                    <a:pt x="21600" y="12143"/>
                  </a:lnTo>
                  <a:lnTo>
                    <a:pt x="21600" y="10464"/>
                  </a:lnTo>
                  <a:lnTo>
                    <a:pt x="20849" y="10464"/>
                  </a:lnTo>
                  <a:lnTo>
                    <a:pt x="20098" y="10464"/>
                  </a:lnTo>
                  <a:close/>
                </a:path>
              </a:pathLst>
            </a:custGeom>
            <a:ln w="12700" cap="flat">
              <a:noFill/>
              <a:miter lim="400000"/>
            </a:ln>
            <a:effectLst/>
          </p:spPr>
        </p:pic>
        <p:sp>
          <p:nvSpPr>
            <p:cNvPr id="281" name="椭圆形"/>
            <p:cNvSpPr/>
            <p:nvPr/>
          </p:nvSpPr>
          <p:spPr>
            <a:xfrm rot="1452343">
              <a:off x="713980" y="5605949"/>
              <a:ext cx="486865" cy="934425"/>
            </a:xfrm>
            <a:prstGeom prst="ellipse">
              <a:avLst/>
            </a:prstGeom>
            <a:noFill/>
            <a:ln w="12700" cap="flat">
              <a:solidFill>
                <a:srgbClr val="E62773"/>
              </a:solidFill>
              <a:prstDash val="solid"/>
              <a:round/>
            </a:ln>
            <a:effectLst/>
          </p:spPr>
          <p:txBody>
            <a:bodyPr wrap="square" lIns="48154" tIns="48154" rIns="48154" bIns="48154" numCol="1" anchor="ctr">
              <a:noAutofit/>
            </a:bodyPr>
            <a:lstStyle/>
            <a:p>
              <a:pPr defTabSz="3822417">
                <a:defRPr sz="6400">
                  <a:latin typeface="Akkurat Pro"/>
                  <a:ea typeface="Akkurat Pro"/>
                  <a:cs typeface="Akkurat Pro"/>
                  <a:sym typeface="Akkurat Pro"/>
                </a:defRPr>
              </a:pPr>
              <a:endParaRPr/>
            </a:p>
          </p:txBody>
        </p:sp>
        <p:sp>
          <p:nvSpPr>
            <p:cNvPr id="282" name="线条"/>
            <p:cNvSpPr/>
            <p:nvPr/>
          </p:nvSpPr>
          <p:spPr>
            <a:xfrm>
              <a:off x="1064018" y="6378955"/>
              <a:ext cx="1358510" cy="280147"/>
            </a:xfrm>
            <a:custGeom>
              <a:avLst/>
              <a:gdLst/>
              <a:ahLst/>
              <a:cxnLst>
                <a:cxn ang="0">
                  <a:pos x="wd2" y="hd2"/>
                </a:cxn>
                <a:cxn ang="5400000">
                  <a:pos x="wd2" y="hd2"/>
                </a:cxn>
                <a:cxn ang="10800000">
                  <a:pos x="wd2" y="hd2"/>
                </a:cxn>
                <a:cxn ang="16200000">
                  <a:pos x="wd2" y="hd2"/>
                </a:cxn>
              </a:cxnLst>
              <a:rect l="0" t="0" r="r" b="b"/>
              <a:pathLst>
                <a:path w="21537" h="21269" extrusionOk="0">
                  <a:moveTo>
                    <a:pt x="14" y="0"/>
                  </a:moveTo>
                  <a:lnTo>
                    <a:pt x="14" y="10589"/>
                  </a:lnTo>
                  <a:cubicBezTo>
                    <a:pt x="-63" y="13717"/>
                    <a:pt x="186" y="16825"/>
                    <a:pt x="681" y="18903"/>
                  </a:cubicBezTo>
                  <a:cubicBezTo>
                    <a:pt x="1126" y="20777"/>
                    <a:pt x="1723" y="21600"/>
                    <a:pt x="2309" y="21147"/>
                  </a:cubicBezTo>
                  <a:lnTo>
                    <a:pt x="21537" y="21147"/>
                  </a:lnTo>
                </a:path>
              </a:pathLst>
            </a:custGeom>
            <a:noFill/>
            <a:ln w="12700" cap="flat">
              <a:solidFill>
                <a:srgbClr val="E62773"/>
              </a:solidFill>
              <a:prstDash val="solid"/>
              <a:round/>
              <a:tailEnd type="arrow" w="med" len="med"/>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grpSp>
      <p:pic>
        <p:nvPicPr>
          <p:cNvPr id="4" name="Picture 3"/>
          <p:cNvPicPr>
            <a:picLocks noChangeAspect="1"/>
          </p:cNvPicPr>
          <p:nvPr/>
        </p:nvPicPr>
        <p:blipFill>
          <a:blip r:embed="rId6"/>
          <a:stretch>
            <a:fillRect/>
          </a:stretch>
        </p:blipFill>
        <p:spPr>
          <a:xfrm>
            <a:off x="0" y="1070892"/>
            <a:ext cx="12192000" cy="4716215"/>
          </a:xfrm>
          <a:prstGeom prst="rect">
            <a:avLst/>
          </a:prstGeom>
        </p:spPr>
      </p:pic>
    </p:spTree>
    <p:extLst>
      <p:ext uri="{BB962C8B-B14F-4D97-AF65-F5344CB8AC3E}">
        <p14:creationId xmlns:p14="http://schemas.microsoft.com/office/powerpoint/2010/main" val="55546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600"/>
                                  </p:stCondLst>
                                  <p:iterate>
                                    <p:tmAbs val="0"/>
                                  </p:iterate>
                                  <p:childTnLst>
                                    <p:set>
                                      <p:cBhvr>
                                        <p:cTn id="6" fill="hold"/>
                                        <p:tgtEl>
                                          <p:spTgt spid="83"/>
                                        </p:tgtEl>
                                        <p:attrNameLst>
                                          <p:attrName>style.visibility</p:attrName>
                                        </p:attrNameLst>
                                      </p:cBhvr>
                                      <p:to>
                                        <p:strVal val="visible"/>
                                      </p:to>
                                    </p:set>
                                    <p:animEffect transition="in" filter="wipe(left)">
                                      <p:cBhvr>
                                        <p:cTn id="7" dur="700"/>
                                        <p:tgtEl>
                                          <p:spTgt spid="83"/>
                                        </p:tgtEl>
                                      </p:cBhvr>
                                    </p:animEffect>
                                  </p:childTnLst>
                                </p:cTn>
                              </p:par>
                            </p:childTnLst>
                          </p:cTn>
                        </p:par>
                        <p:par>
                          <p:cTn id="8" fill="hold">
                            <p:stCondLst>
                              <p:cond delay="1300"/>
                            </p:stCondLst>
                            <p:childTnLst>
                              <p:par>
                                <p:cTn id="9" presetID="22" presetClass="entr" presetSubtype="8" fill="hold" grpId="0" nodeType="afterEffect">
                                  <p:stCondLst>
                                    <p:cond delay="600"/>
                                  </p:stCondLst>
                                  <p:iterate>
                                    <p:tmAbs val="0"/>
                                  </p:iterate>
                                  <p:childTnLst>
                                    <p:set>
                                      <p:cBhvr>
                                        <p:cTn id="10" fill="hold"/>
                                        <p:tgtEl>
                                          <p:spTgt spid="117"/>
                                        </p:tgtEl>
                                        <p:attrNameLst>
                                          <p:attrName>style.visibility</p:attrName>
                                        </p:attrNameLst>
                                      </p:cBhvr>
                                      <p:to>
                                        <p:strVal val="visible"/>
                                      </p:to>
                                    </p:set>
                                    <p:animEffect transition="in" filter="wipe(left)">
                                      <p:cBhvr>
                                        <p:cTn id="11" dur="700"/>
                                        <p:tgtEl>
                                          <p:spTgt spid="117"/>
                                        </p:tgtEl>
                                      </p:cBhvr>
                                    </p:animEffect>
                                  </p:childTnLst>
                                </p:cTn>
                              </p:par>
                            </p:childTnLst>
                          </p:cTn>
                        </p:par>
                        <p:par>
                          <p:cTn id="12" fill="hold">
                            <p:stCondLst>
                              <p:cond delay="2600"/>
                            </p:stCondLst>
                            <p:childTnLst>
                              <p:par>
                                <p:cTn id="13" presetID="22" presetClass="entr" presetSubtype="8" fill="hold" grpId="0" nodeType="afterEffect">
                                  <p:stCondLst>
                                    <p:cond delay="600"/>
                                  </p:stCondLst>
                                  <p:iterate>
                                    <p:tmAbs val="0"/>
                                  </p:iterate>
                                  <p:childTnLst>
                                    <p:set>
                                      <p:cBhvr>
                                        <p:cTn id="14" fill="hold"/>
                                        <p:tgtEl>
                                          <p:spTgt spid="151"/>
                                        </p:tgtEl>
                                        <p:attrNameLst>
                                          <p:attrName>style.visibility</p:attrName>
                                        </p:attrNameLst>
                                      </p:cBhvr>
                                      <p:to>
                                        <p:strVal val="visible"/>
                                      </p:to>
                                    </p:set>
                                    <p:animEffect transition="in" filter="wipe(left)">
                                      <p:cBhvr>
                                        <p:cTn id="15" dur="700"/>
                                        <p:tgtEl>
                                          <p:spTgt spid="151"/>
                                        </p:tgtEl>
                                      </p:cBhvr>
                                    </p:animEffect>
                                  </p:childTnLst>
                                </p:cTn>
                              </p:par>
                            </p:childTnLst>
                          </p:cTn>
                        </p:par>
                        <p:par>
                          <p:cTn id="16" fill="hold">
                            <p:stCondLst>
                              <p:cond delay="3900"/>
                            </p:stCondLst>
                            <p:childTnLst>
                              <p:par>
                                <p:cTn id="17" presetID="22" presetClass="entr" presetSubtype="8" fill="hold" grpId="0" nodeType="afterEffect">
                                  <p:stCondLst>
                                    <p:cond delay="600"/>
                                  </p:stCondLst>
                                  <p:iterate>
                                    <p:tmAbs val="0"/>
                                  </p:iterate>
                                  <p:childTnLst>
                                    <p:set>
                                      <p:cBhvr>
                                        <p:cTn id="18" fill="hold"/>
                                        <p:tgtEl>
                                          <p:spTgt spid="185"/>
                                        </p:tgtEl>
                                        <p:attrNameLst>
                                          <p:attrName>style.visibility</p:attrName>
                                        </p:attrNameLst>
                                      </p:cBhvr>
                                      <p:to>
                                        <p:strVal val="visible"/>
                                      </p:to>
                                    </p:set>
                                    <p:animEffect transition="in" filter="wipe(left)">
                                      <p:cBhvr>
                                        <p:cTn id="19" dur="700"/>
                                        <p:tgtEl>
                                          <p:spTgt spid="185"/>
                                        </p:tgtEl>
                                      </p:cBhvr>
                                    </p:animEffect>
                                  </p:childTnLst>
                                </p:cTn>
                              </p:par>
                            </p:childTnLst>
                          </p:cTn>
                        </p:par>
                        <p:par>
                          <p:cTn id="20" fill="hold">
                            <p:stCondLst>
                              <p:cond delay="5200"/>
                            </p:stCondLst>
                            <p:childTnLst>
                              <p:par>
                                <p:cTn id="21" presetID="22" presetClass="entr" presetSubtype="8" fill="hold" grpId="0" nodeType="afterEffect">
                                  <p:stCondLst>
                                    <p:cond delay="600"/>
                                  </p:stCondLst>
                                  <p:iterate>
                                    <p:tmAbs val="0"/>
                                  </p:iterate>
                                  <p:childTnLst>
                                    <p:set>
                                      <p:cBhvr>
                                        <p:cTn id="22" fill="hold"/>
                                        <p:tgtEl>
                                          <p:spTgt spid="219"/>
                                        </p:tgtEl>
                                        <p:attrNameLst>
                                          <p:attrName>style.visibility</p:attrName>
                                        </p:attrNameLst>
                                      </p:cBhvr>
                                      <p:to>
                                        <p:strVal val="visible"/>
                                      </p:to>
                                    </p:set>
                                    <p:animEffect transition="in" filter="wipe(left)">
                                      <p:cBhvr>
                                        <p:cTn id="23" dur="700"/>
                                        <p:tgtEl>
                                          <p:spTgt spid="219"/>
                                        </p:tgtEl>
                                      </p:cBhvr>
                                    </p:animEffect>
                                  </p:childTnLst>
                                </p:cTn>
                              </p:par>
                            </p:childTnLst>
                          </p:cTn>
                        </p:par>
                        <p:par>
                          <p:cTn id="24" fill="hold">
                            <p:stCondLst>
                              <p:cond delay="6500"/>
                            </p:stCondLst>
                            <p:childTnLst>
                              <p:par>
                                <p:cTn id="25" presetID="22" presetClass="entr" presetSubtype="8" fill="hold" grpId="0" nodeType="afterEffect">
                                  <p:stCondLst>
                                    <p:cond delay="0"/>
                                  </p:stCondLst>
                                  <p:iterate>
                                    <p:tmAbs val="0"/>
                                  </p:iterate>
                                  <p:childTnLst>
                                    <p:set>
                                      <p:cBhvr>
                                        <p:cTn id="26" fill="hold"/>
                                        <p:tgtEl>
                                          <p:spTgt spid="278"/>
                                        </p:tgtEl>
                                        <p:attrNameLst>
                                          <p:attrName>style.visibility</p:attrName>
                                        </p:attrNameLst>
                                      </p:cBhvr>
                                      <p:to>
                                        <p:strVal val="visible"/>
                                      </p:to>
                                    </p:set>
                                    <p:animEffect transition="in" filter="wipe(left)">
                                      <p:cBhvr>
                                        <p:cTn id="27" dur="700"/>
                                        <p:tgtEl>
                                          <p:spTgt spid="278"/>
                                        </p:tgtEl>
                                      </p:cBhvr>
                                    </p:animEffect>
                                  </p:childTnLst>
                                </p:cTn>
                              </p:par>
                            </p:childTnLst>
                          </p:cTn>
                        </p:par>
                        <p:par>
                          <p:cTn id="28" fill="hold">
                            <p:stCondLst>
                              <p:cond delay="7200"/>
                            </p:stCondLst>
                            <p:childTnLst>
                              <p:par>
                                <p:cTn id="29" presetID="22" presetClass="entr" presetSubtype="8" fill="hold" grpId="0" nodeType="afterEffect">
                                  <p:stCondLst>
                                    <p:cond delay="600"/>
                                  </p:stCondLst>
                                  <p:iterate>
                                    <p:tmAbs val="0"/>
                                  </p:iterate>
                                  <p:childTnLst>
                                    <p:set>
                                      <p:cBhvr>
                                        <p:cTn id="30" fill="hold"/>
                                        <p:tgtEl>
                                          <p:spTgt spid="253"/>
                                        </p:tgtEl>
                                        <p:attrNameLst>
                                          <p:attrName>style.visibility</p:attrName>
                                        </p:attrNameLst>
                                      </p:cBhvr>
                                      <p:to>
                                        <p:strVal val="visible"/>
                                      </p:to>
                                    </p:set>
                                    <p:animEffect transition="in" filter="wipe(left)">
                                      <p:cBhvr>
                                        <p:cTn id="31" dur="7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advAuto="0"/>
      <p:bldP spid="117" grpId="0" animBg="1" advAuto="0"/>
      <p:bldP spid="151" grpId="0" animBg="1" advAuto="0"/>
      <p:bldP spid="185" grpId="0" animBg="1" advAuto="0"/>
      <p:bldP spid="219" grpId="0" animBg="1" advAuto="0"/>
      <p:bldP spid="253" grpId="0" animBg="1" advAuto="0"/>
      <p:bldP spid="278"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CERN: European </a:t>
            </a:r>
            <a:r>
              <a:rPr lang="en-US" dirty="0" err="1" smtClean="0"/>
              <a:t>Organisation</a:t>
            </a:r>
            <a:r>
              <a:rPr lang="en-US" smtClean="0"/>
              <a:t> For </a:t>
            </a:r>
            <a:r>
              <a:rPr lang="en-US" dirty="0" smtClean="0"/>
              <a:t>Nuclear Research</a:t>
            </a:r>
            <a:endParaRPr lang="en-US" dirty="0"/>
          </a:p>
        </p:txBody>
      </p:sp>
      <p:sp>
        <p:nvSpPr>
          <p:cNvPr id="4" name="Content Placeholder 3"/>
          <p:cNvSpPr>
            <a:spLocks noGrp="1"/>
          </p:cNvSpPr>
          <p:nvPr>
            <p:ph idx="10"/>
          </p:nvPr>
        </p:nvSpPr>
        <p:spPr/>
        <p:txBody>
          <a:bodyPr/>
          <a:lstStyle/>
          <a:p>
            <a:pPr marL="342900" indent="-342900">
              <a:buFont typeface="Arial" charset="0"/>
              <a:buChar char="•"/>
            </a:pPr>
            <a:r>
              <a:rPr lang="en-US" dirty="0" smtClean="0"/>
              <a:t>Founded in 1954 with 12 member states</a:t>
            </a:r>
          </a:p>
          <a:p>
            <a:pPr marL="342900" indent="-342900">
              <a:buFont typeface="Arial" charset="0"/>
              <a:buChar char="•"/>
            </a:pPr>
            <a:r>
              <a:rPr lang="en-US" dirty="0" smtClean="0"/>
              <a:t>Today 22 member states</a:t>
            </a:r>
          </a:p>
          <a:p>
            <a:pPr marL="342900" indent="-342900">
              <a:buFont typeface="Arial" charset="0"/>
              <a:buChar char="•"/>
            </a:pPr>
            <a:r>
              <a:rPr lang="en-US" dirty="0" smtClean="0"/>
              <a:t>Budget is ~1000 MCHF</a:t>
            </a:r>
          </a:p>
          <a:p>
            <a:pPr marL="342900" indent="-342900">
              <a:buFont typeface="Arial" charset="0"/>
              <a:buChar char="•"/>
            </a:pPr>
            <a:endParaRPr lang="en-US" dirty="0" smtClean="0"/>
          </a:p>
          <a:p>
            <a:pPr marL="342900" indent="-342900">
              <a:buFont typeface="Arial" charset="0"/>
              <a:buChar char="•"/>
            </a:pPr>
            <a:endParaRPr lang="en-US" dirty="0" smtClean="0"/>
          </a:p>
        </p:txBody>
      </p:sp>
      <p:sp>
        <p:nvSpPr>
          <p:cNvPr id="5" name="Slide Number Placeholder 4"/>
          <p:cNvSpPr>
            <a:spLocks noGrp="1"/>
          </p:cNvSpPr>
          <p:nvPr>
            <p:ph type="sldNum" sz="quarter" idx="4"/>
          </p:nvPr>
        </p:nvSpPr>
        <p:spPr/>
        <p:txBody>
          <a:bodyPr/>
          <a:lstStyle/>
          <a:p>
            <a:fld id="{0BDC9998-F160-0648-AE16-02B384CB3876}" type="slidenum">
              <a:rPr lang="en-US" smtClean="0"/>
              <a:t>2</a:t>
            </a:fld>
            <a:endParaRPr lang="en-US"/>
          </a:p>
        </p:txBody>
      </p:sp>
      <p:pic>
        <p:nvPicPr>
          <p:cNvPr id="6" name="Picture 2" descr="flags"/>
          <p:cNvPicPr>
            <a:picLocks noGrp="1" noChangeAspect="1" noChangeArrowheads="1"/>
          </p:cNvPicPr>
          <p:nvPr>
            <p:ph type="pic" idx="12"/>
          </p:nvPr>
        </p:nvPicPr>
        <p:blipFill>
          <a:blip r:embed="rId3">
            <a:lum bright="-2000" contrast="-2000"/>
          </a:blip>
          <a:srcRect t="336" b="336"/>
          <a:stretch>
            <a:fillRect/>
          </a:stretch>
        </p:blipFill>
        <p:spPr bwMode="auto">
          <a:prstGeom prst="rect">
            <a:avLst/>
          </a:prstGeom>
          <a:noFill/>
          <a:ln w="9525">
            <a:noFill/>
            <a:miter lim="800000"/>
            <a:headEnd/>
            <a:tailEnd/>
          </a:ln>
        </p:spPr>
      </p:pic>
      <p:grpSp>
        <p:nvGrpSpPr>
          <p:cNvPr id="7" name="Group 15"/>
          <p:cNvGrpSpPr/>
          <p:nvPr/>
        </p:nvGrpSpPr>
        <p:grpSpPr>
          <a:xfrm>
            <a:off x="7734300" y="3759200"/>
            <a:ext cx="3200400" cy="2451100"/>
            <a:chOff x="0" y="0"/>
            <a:chExt cx="1714500" cy="1304925"/>
          </a:xfrm>
        </p:grpSpPr>
        <p:sp>
          <p:nvSpPr>
            <p:cNvPr id="8" name="Rectangle 3"/>
            <p:cNvSpPr>
              <a:spLocks noChangeArrowheads="1"/>
            </p:cNvSpPr>
            <p:nvPr/>
          </p:nvSpPr>
          <p:spPr bwMode="auto">
            <a:xfrm>
              <a:off x="609600" y="457200"/>
              <a:ext cx="533400" cy="381000"/>
            </a:xfrm>
            <a:prstGeom prst="rect">
              <a:avLst/>
            </a:prstGeom>
            <a:solidFill>
              <a:schemeClr val="accent1"/>
            </a:solidFill>
            <a:ln w="9525">
              <a:noFill/>
              <a:miter lim="800000"/>
              <a:headEnd/>
              <a:tailEnd/>
            </a:ln>
          </p:spPr>
          <p:txBody>
            <a:bodyPr wrap="none" anchor="ctr">
              <a:prstTxWarp prst="textNoShape">
                <a:avLst/>
              </a:prstTxWarp>
            </a:bodyPr>
            <a:lstStyle/>
            <a:p>
              <a:endParaRPr lang="en-US" dirty="0"/>
            </a:p>
          </p:txBody>
        </p:sp>
        <p:pic>
          <p:nvPicPr>
            <p:cNvPr id="9" name="Picture 13" descr="Picture 2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0" y="0"/>
              <a:ext cx="1714500" cy="1304925"/>
            </a:xfrm>
            <a:prstGeom prst="rect">
              <a:avLst/>
            </a:prstGeom>
            <a:noFill/>
            <a:ln w="9525">
              <a:noFill/>
              <a:miter lim="800000"/>
              <a:headEnd/>
              <a:tailEnd/>
            </a:ln>
          </p:spPr>
        </p:pic>
      </p:grpSp>
    </p:spTree>
    <p:extLst>
      <p:ext uri="{BB962C8B-B14F-4D97-AF65-F5344CB8AC3E}">
        <p14:creationId xmlns:p14="http://schemas.microsoft.com/office/powerpoint/2010/main" val="197178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Understanding The Universe</a:t>
            </a:r>
            <a:endParaRPr lang="en-US" dirty="0"/>
          </a:p>
        </p:txBody>
      </p:sp>
      <p:sp>
        <p:nvSpPr>
          <p:cNvPr id="5" name="Slide Number Placeholder 4"/>
          <p:cNvSpPr>
            <a:spLocks noGrp="1"/>
          </p:cNvSpPr>
          <p:nvPr>
            <p:ph type="sldNum" sz="quarter" idx="4"/>
          </p:nvPr>
        </p:nvSpPr>
        <p:spPr/>
        <p:txBody>
          <a:bodyPr/>
          <a:lstStyle/>
          <a:p>
            <a:fld id="{0BDC9998-F160-0648-AE16-02B384CB3876}" type="slidenum">
              <a:rPr lang="en-US" smtClean="0"/>
              <a:t>3</a:t>
            </a:fld>
            <a:endParaRPr lang="en-US"/>
          </a:p>
        </p:txBody>
      </p:sp>
      <p:grpSp>
        <p:nvGrpSpPr>
          <p:cNvPr id="15" name="Group 14"/>
          <p:cNvGrpSpPr/>
          <p:nvPr/>
        </p:nvGrpSpPr>
        <p:grpSpPr>
          <a:xfrm>
            <a:off x="1028700" y="1155700"/>
            <a:ext cx="9650278" cy="5548311"/>
            <a:chOff x="0" y="914400"/>
            <a:chExt cx="9144000" cy="5943600"/>
          </a:xfrm>
        </p:grpSpPr>
        <p:pic>
          <p:nvPicPr>
            <p:cNvPr id="7" name="Picture 3" descr="CMB_Timeline150nt"/>
            <p:cNvPicPr>
              <a:picLocks noChangeArrowheads="1"/>
            </p:cNvPicPr>
            <p:nvPr/>
          </p:nvPicPr>
          <p:blipFill>
            <a:blip r:embed="rId3"/>
            <a:srcRect/>
            <a:stretch>
              <a:fillRect/>
            </a:stretch>
          </p:blipFill>
          <p:spPr bwMode="auto">
            <a:xfrm>
              <a:off x="0" y="914400"/>
              <a:ext cx="9144000" cy="5943600"/>
            </a:xfrm>
            <a:prstGeom prst="rect">
              <a:avLst/>
            </a:prstGeom>
            <a:noFill/>
            <a:ln w="9525">
              <a:noFill/>
              <a:miter lim="800000"/>
              <a:headEnd/>
              <a:tailEnd/>
            </a:ln>
          </p:spPr>
        </p:pic>
        <p:sp>
          <p:nvSpPr>
            <p:cNvPr id="8" name="Rectangle 4"/>
            <p:cNvSpPr>
              <a:spLocks noChangeArrowheads="1"/>
            </p:cNvSpPr>
            <p:nvPr/>
          </p:nvSpPr>
          <p:spPr bwMode="auto">
            <a:xfrm>
              <a:off x="234950" y="3048000"/>
              <a:ext cx="1417638" cy="457200"/>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a:defRPr/>
              </a:pPr>
              <a:r>
                <a:rPr lang="en-GB" dirty="0">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Big Bang</a:t>
              </a:r>
              <a:endParaRPr lang="de-DE" sz="2000" dirty="0">
                <a:solidFill>
                  <a:schemeClr val="bg1"/>
                </a:solidFill>
                <a:latin typeface="Arial" pitchFamily="-111" charset="0"/>
                <a:ea typeface="ＭＳ Ｐゴシック" pitchFamily="-111" charset="-128"/>
                <a:cs typeface="ＭＳ Ｐゴシック" pitchFamily="-111" charset="-128"/>
              </a:endParaRPr>
            </a:p>
          </p:txBody>
        </p:sp>
        <p:grpSp>
          <p:nvGrpSpPr>
            <p:cNvPr id="9" name="Group 6"/>
            <p:cNvGrpSpPr>
              <a:grpSpLocks/>
            </p:cNvGrpSpPr>
            <p:nvPr/>
          </p:nvGrpSpPr>
          <p:grpSpPr bwMode="auto">
            <a:xfrm>
              <a:off x="1828800" y="5524500"/>
              <a:ext cx="6826250" cy="974725"/>
              <a:chOff x="1152" y="3384"/>
              <a:chExt cx="4300" cy="614"/>
            </a:xfrm>
          </p:grpSpPr>
          <p:sp>
            <p:nvSpPr>
              <p:cNvPr id="10" name="Line 7"/>
              <p:cNvSpPr>
                <a:spLocks noChangeShapeType="1"/>
              </p:cNvSpPr>
              <p:nvPr/>
            </p:nvSpPr>
            <p:spPr bwMode="auto">
              <a:xfrm>
                <a:off x="1152" y="3702"/>
                <a:ext cx="3648" cy="0"/>
              </a:xfrm>
              <a:prstGeom prst="line">
                <a:avLst/>
              </a:prstGeom>
              <a:noFill/>
              <a:ln w="25400">
                <a:solidFill>
                  <a:schemeClr val="bg1"/>
                </a:solidFill>
                <a:round/>
                <a:headEnd/>
                <a:tailEnd type="triangle" w="med" len="med"/>
              </a:ln>
            </p:spPr>
            <p:txBody>
              <a:bodyPr wrap="none" lIns="90000" tIns="46800" rIns="90000" bIns="46800" anchor="ctr">
                <a:prstTxWarp prst="textNoShape">
                  <a:avLst/>
                </a:prstTxWarp>
              </a:bodyPr>
              <a:lstStyle/>
              <a:p>
                <a:endParaRPr lang="en-US"/>
              </a:p>
            </p:txBody>
          </p:sp>
          <p:sp>
            <p:nvSpPr>
              <p:cNvPr id="11" name="Rectangle 8"/>
              <p:cNvSpPr>
                <a:spLocks noChangeArrowheads="1"/>
              </p:cNvSpPr>
              <p:nvPr/>
            </p:nvSpPr>
            <p:spPr bwMode="auto">
              <a:xfrm>
                <a:off x="4804" y="3552"/>
                <a:ext cx="648" cy="288"/>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a:defRPr/>
                </a:pPr>
                <a:r>
                  <a:rPr lang="en-GB">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Today</a:t>
                </a:r>
              </a:p>
            </p:txBody>
          </p:sp>
          <p:sp>
            <p:nvSpPr>
              <p:cNvPr id="12" name="Rectangle 9"/>
              <p:cNvSpPr>
                <a:spLocks noChangeArrowheads="1"/>
              </p:cNvSpPr>
              <p:nvPr/>
            </p:nvSpPr>
            <p:spPr bwMode="auto">
              <a:xfrm>
                <a:off x="2106" y="3384"/>
                <a:ext cx="1602" cy="292"/>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a:defRPr/>
                </a:pPr>
                <a:r>
                  <a:rPr lang="en-GB" dirty="0" smtClean="0">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13.8 </a:t>
                </a:r>
                <a:r>
                  <a:rPr lang="en-GB" dirty="0">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Billion Years</a:t>
                </a:r>
              </a:p>
            </p:txBody>
          </p:sp>
          <p:sp>
            <p:nvSpPr>
              <p:cNvPr id="13" name="Rectangle 10"/>
              <p:cNvSpPr>
                <a:spLocks noChangeArrowheads="1"/>
              </p:cNvSpPr>
              <p:nvPr/>
            </p:nvSpPr>
            <p:spPr bwMode="auto">
              <a:xfrm>
                <a:off x="2519" y="3710"/>
                <a:ext cx="779" cy="288"/>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a:defRPr/>
                </a:pPr>
                <a:r>
                  <a:rPr lang="de-DE">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10</a:t>
                </a:r>
                <a:r>
                  <a:rPr lang="de-DE" baseline="30000">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28</a:t>
                </a:r>
                <a:r>
                  <a:rPr lang="de-DE">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 cm</a:t>
                </a:r>
                <a:endParaRPr lang="en-US">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p:txBody>
          </p:sp>
          <p:sp>
            <p:nvSpPr>
              <p:cNvPr id="14" name="Line 11"/>
              <p:cNvSpPr>
                <a:spLocks noChangeShapeType="1"/>
              </p:cNvSpPr>
              <p:nvPr/>
            </p:nvSpPr>
            <p:spPr bwMode="auto">
              <a:xfrm>
                <a:off x="1152" y="3552"/>
                <a:ext cx="0" cy="288"/>
              </a:xfrm>
              <a:prstGeom prst="line">
                <a:avLst/>
              </a:prstGeom>
              <a:noFill/>
              <a:ln w="25400">
                <a:solidFill>
                  <a:schemeClr val="accent1"/>
                </a:solidFill>
                <a:round/>
                <a:headEnd/>
                <a:tailEnd/>
              </a:ln>
            </p:spPr>
            <p:txBody>
              <a:bodyPr wrap="none" anchor="ctr">
                <a:prstTxWarp prst="textNoShape">
                  <a:avLst/>
                </a:prstTxWarp>
              </a:bodyPr>
              <a:lstStyle/>
              <a:p>
                <a:endParaRPr lang="en-US"/>
              </a:p>
            </p:txBody>
          </p:sp>
        </p:grpSp>
      </p:grpSp>
    </p:spTree>
    <p:extLst>
      <p:ext uri="{BB962C8B-B14F-4D97-AF65-F5344CB8AC3E}">
        <p14:creationId xmlns:p14="http://schemas.microsoft.com/office/powerpoint/2010/main" val="18593303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Large Hadron Collider</a:t>
            </a:r>
            <a:endParaRPr lang="en-US" dirty="0"/>
          </a:p>
        </p:txBody>
      </p:sp>
      <p:sp>
        <p:nvSpPr>
          <p:cNvPr id="5" name="Slide Number Placeholder 4"/>
          <p:cNvSpPr>
            <a:spLocks noGrp="1"/>
          </p:cNvSpPr>
          <p:nvPr>
            <p:ph type="sldNum" sz="quarter" idx="4"/>
          </p:nvPr>
        </p:nvSpPr>
        <p:spPr/>
        <p:txBody>
          <a:bodyPr/>
          <a:lstStyle/>
          <a:p>
            <a:fld id="{0BDC9998-F160-0648-AE16-02B384CB3876}" type="slidenum">
              <a:rPr lang="en-US" smtClean="0"/>
              <a:t>4</a:t>
            </a:fld>
            <a:endParaRPr lang="en-US"/>
          </a:p>
        </p:txBody>
      </p:sp>
      <p:grpSp>
        <p:nvGrpSpPr>
          <p:cNvPr id="35" name="Group 34"/>
          <p:cNvGrpSpPr/>
          <p:nvPr/>
        </p:nvGrpSpPr>
        <p:grpSpPr>
          <a:xfrm>
            <a:off x="1308100" y="1053531"/>
            <a:ext cx="9144000" cy="5638801"/>
            <a:chOff x="0" y="-19051"/>
            <a:chExt cx="9144000" cy="5638801"/>
          </a:xfrm>
        </p:grpSpPr>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1"/>
              <a:ext cx="9144000" cy="5638801"/>
            </a:xfrm>
            <a:prstGeom prst="rect">
              <a:avLst/>
            </a:prstGeom>
          </p:spPr>
        </p:pic>
        <p:grpSp>
          <p:nvGrpSpPr>
            <p:cNvPr id="34" name="Group 33"/>
            <p:cNvGrpSpPr/>
            <p:nvPr/>
          </p:nvGrpSpPr>
          <p:grpSpPr>
            <a:xfrm>
              <a:off x="117589" y="762200"/>
              <a:ext cx="8796216" cy="3783245"/>
              <a:chOff x="117589" y="762200"/>
              <a:chExt cx="8796216" cy="3783245"/>
            </a:xfrm>
          </p:grpSpPr>
          <p:pic>
            <p:nvPicPr>
              <p:cNvPr id="23" name="Picture 22"/>
              <p:cNvPicPr>
                <a:picLocks noChangeAspect="1" noChangeArrowheads="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766790" y="762200"/>
                <a:ext cx="2033810" cy="1525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pic>
            <p:nvPicPr>
              <p:cNvPr id="24" name="Picture 23"/>
              <p:cNvPicPr>
                <a:picLocks noChangeAspect="1" noChangeArrowheads="1"/>
              </p:cNvPicPr>
              <p:nvPr/>
            </p:nvPicPr>
            <p:blipFill>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17589" y="2972000"/>
                <a:ext cx="2222444" cy="1478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pic>
            <p:nvPicPr>
              <p:cNvPr id="25" name="Picture 1"/>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53200" y="983980"/>
                <a:ext cx="2317322" cy="1211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pic>
            <p:nvPicPr>
              <p:cNvPr id="2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91400" y="2819600"/>
                <a:ext cx="1522405" cy="1116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sp>
            <p:nvSpPr>
              <p:cNvPr id="30" name="TextBox 29"/>
              <p:cNvSpPr txBox="1"/>
              <p:nvPr/>
            </p:nvSpPr>
            <p:spPr>
              <a:xfrm>
                <a:off x="2340033" y="1212653"/>
                <a:ext cx="861133" cy="261610"/>
              </a:xfrm>
              <a:prstGeom prst="rect">
                <a:avLst/>
              </a:prstGeom>
              <a:noFill/>
            </p:spPr>
            <p:txBody>
              <a:bodyPr wrap="none" rtlCol="0">
                <a:spAutoFit/>
              </a:bodyPr>
              <a:lstStyle/>
              <a:p>
                <a:r>
                  <a:rPr lang="en-US" sz="1050" dirty="0" smtClean="0">
                    <a:solidFill>
                      <a:srgbClr val="FFFF00"/>
                    </a:solidFill>
                  </a:rPr>
                  <a:t>~700 MB/s</a:t>
                </a:r>
                <a:endParaRPr lang="en-US" sz="1050" dirty="0">
                  <a:solidFill>
                    <a:srgbClr val="FFFF00"/>
                  </a:solidFill>
                </a:endParaRPr>
              </a:p>
            </p:txBody>
          </p:sp>
          <p:sp>
            <p:nvSpPr>
              <p:cNvPr id="31" name="TextBox 30"/>
              <p:cNvSpPr txBox="1"/>
              <p:nvPr/>
            </p:nvSpPr>
            <p:spPr>
              <a:xfrm>
                <a:off x="7458762" y="3953954"/>
                <a:ext cx="748923" cy="253916"/>
              </a:xfrm>
              <a:prstGeom prst="rect">
                <a:avLst/>
              </a:prstGeom>
              <a:noFill/>
            </p:spPr>
            <p:txBody>
              <a:bodyPr wrap="none" rtlCol="0">
                <a:spAutoFit/>
              </a:bodyPr>
              <a:lstStyle/>
              <a:p>
                <a:r>
                  <a:rPr lang="en-US" sz="1050" dirty="0" smtClean="0">
                    <a:solidFill>
                      <a:srgbClr val="FFFF00"/>
                    </a:solidFill>
                  </a:rPr>
                  <a:t>~10 GB/s</a:t>
                </a:r>
                <a:endParaRPr lang="en-US" sz="1050" dirty="0">
                  <a:solidFill>
                    <a:srgbClr val="FFFF00"/>
                  </a:solidFill>
                </a:endParaRPr>
              </a:p>
            </p:txBody>
          </p:sp>
          <p:sp>
            <p:nvSpPr>
              <p:cNvPr id="32" name="TextBox 31"/>
              <p:cNvSpPr txBox="1"/>
              <p:nvPr/>
            </p:nvSpPr>
            <p:spPr>
              <a:xfrm>
                <a:off x="6117741" y="983980"/>
                <a:ext cx="673582" cy="253916"/>
              </a:xfrm>
              <a:prstGeom prst="rect">
                <a:avLst/>
              </a:prstGeom>
              <a:noFill/>
            </p:spPr>
            <p:txBody>
              <a:bodyPr wrap="none" rtlCol="0">
                <a:spAutoFit/>
              </a:bodyPr>
              <a:lstStyle/>
              <a:p>
                <a:r>
                  <a:rPr lang="en-US" sz="1050" dirty="0" smtClean="0">
                    <a:solidFill>
                      <a:srgbClr val="FFFF00"/>
                    </a:solidFill>
                  </a:rPr>
                  <a:t>&gt;1 GB/s</a:t>
                </a:r>
                <a:endParaRPr lang="en-US" sz="1050" dirty="0">
                  <a:solidFill>
                    <a:srgbClr val="FFFF00"/>
                  </a:solidFill>
                </a:endParaRPr>
              </a:p>
            </p:txBody>
          </p:sp>
          <p:sp>
            <p:nvSpPr>
              <p:cNvPr id="33" name="TextBox 32"/>
              <p:cNvSpPr txBox="1"/>
              <p:nvPr/>
            </p:nvSpPr>
            <p:spPr>
              <a:xfrm>
                <a:off x="2038053" y="4291529"/>
                <a:ext cx="673582" cy="253916"/>
              </a:xfrm>
              <a:prstGeom prst="rect">
                <a:avLst/>
              </a:prstGeom>
              <a:noFill/>
            </p:spPr>
            <p:txBody>
              <a:bodyPr wrap="none" rtlCol="0">
                <a:spAutoFit/>
              </a:bodyPr>
              <a:lstStyle/>
              <a:p>
                <a:r>
                  <a:rPr lang="en-US" sz="1050" dirty="0" smtClean="0">
                    <a:solidFill>
                      <a:srgbClr val="FFFF00"/>
                    </a:solidFill>
                  </a:rPr>
                  <a:t>&gt;1 GB/s</a:t>
                </a:r>
                <a:endParaRPr lang="en-US" sz="1050" dirty="0">
                  <a:solidFill>
                    <a:srgbClr val="FFFF00"/>
                  </a:solidFill>
                </a:endParaRPr>
              </a:p>
            </p:txBody>
          </p:sp>
        </p:grpSp>
      </p:grpSp>
    </p:spTree>
    <p:extLst>
      <p:ext uri="{BB962C8B-B14F-4D97-AF65-F5344CB8AC3E}">
        <p14:creationId xmlns:p14="http://schemas.microsoft.com/office/powerpoint/2010/main" val="130287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p:cNvPicPr>
            <a:picLocks noGrp="1" noChangeAspect="1"/>
          </p:cNvPicPr>
          <p:nvPr>
            <p:ph type="pic" idx="1"/>
          </p:nvPr>
        </p:nvPicPr>
        <p:blipFill>
          <a:blip r:embed="rId3">
            <a:extLst>
              <a:ext uri="{28A0092B-C50C-407E-A947-70E740481C1C}">
                <a14:useLocalDpi xmlns:a14="http://schemas.microsoft.com/office/drawing/2010/main" val="0"/>
              </a:ext>
            </a:extLst>
          </a:blip>
          <a:srcRect l="10089" r="10089"/>
          <a:stretch>
            <a:fillRect/>
          </a:stretch>
        </p:blipFill>
        <p:spPr/>
      </p:pic>
      <p:sp>
        <p:nvSpPr>
          <p:cNvPr id="3" name="Content Placeholder 2"/>
          <p:cNvSpPr>
            <a:spLocks noGrp="1"/>
          </p:cNvSpPr>
          <p:nvPr>
            <p:ph idx="10"/>
          </p:nvPr>
        </p:nvSpPr>
        <p:spPr>
          <a:xfrm>
            <a:off x="517588" y="5443018"/>
            <a:ext cx="3600000" cy="1319178"/>
          </a:xfrm>
        </p:spPr>
        <p:txBody>
          <a:bodyPr/>
          <a:lstStyle/>
          <a:p>
            <a:r>
              <a:rPr lang="en-US" dirty="0" smtClean="0"/>
              <a:t>The LHC Accelerator</a:t>
            </a:r>
            <a:endParaRPr lang="en-US" dirty="0"/>
          </a:p>
        </p:txBody>
      </p:sp>
      <p:pic>
        <p:nvPicPr>
          <p:cNvPr id="24" name="Picture Placeholder 23"/>
          <p:cNvPicPr>
            <a:picLocks noGrp="1" noChangeAspect="1"/>
          </p:cNvPicPr>
          <p:nvPr>
            <p:ph type="pic" idx="11"/>
          </p:nvPr>
        </p:nvPicPr>
        <p:blipFill>
          <a:blip r:embed="rId4">
            <a:extLst>
              <a:ext uri="{28A0092B-C50C-407E-A947-70E740481C1C}">
                <a14:useLocalDpi xmlns:a14="http://schemas.microsoft.com/office/drawing/2010/main" val="0"/>
              </a:ext>
            </a:extLst>
          </a:blip>
          <a:srcRect l="12113" r="12113"/>
          <a:stretch>
            <a:fillRect/>
          </a:stretch>
        </p:blipFill>
        <p:spPr/>
      </p:pic>
      <p:pic>
        <p:nvPicPr>
          <p:cNvPr id="25" name="Picture Placeholder 24"/>
          <p:cNvPicPr>
            <a:picLocks noGrp="1" noChangeAspect="1"/>
          </p:cNvPicPr>
          <p:nvPr>
            <p:ph type="pic" idx="12"/>
          </p:nvPr>
        </p:nvPicPr>
        <p:blipFill>
          <a:blip r:embed="rId5">
            <a:extLst>
              <a:ext uri="{28A0092B-C50C-407E-A947-70E740481C1C}">
                <a14:useLocalDpi xmlns:a14="http://schemas.microsoft.com/office/drawing/2010/main" val="0"/>
              </a:ext>
            </a:extLst>
          </a:blip>
          <a:srcRect l="4771" r="4771"/>
          <a:stretch>
            <a:fillRect/>
          </a:stretch>
        </p:blipFill>
        <p:spPr/>
      </p:pic>
      <p:sp>
        <p:nvSpPr>
          <p:cNvPr id="6" name="Title 5"/>
          <p:cNvSpPr>
            <a:spLocks noGrp="1"/>
          </p:cNvSpPr>
          <p:nvPr>
            <p:ph type="ctrTitle"/>
          </p:nvPr>
        </p:nvSpPr>
        <p:spPr/>
        <p:txBody>
          <a:bodyPr/>
          <a:lstStyle/>
          <a:p>
            <a:r>
              <a:rPr lang="en-US" dirty="0" smtClean="0"/>
              <a:t>The LHC Components</a:t>
            </a:r>
            <a:endParaRPr lang="en-US" dirty="0"/>
          </a:p>
        </p:txBody>
      </p:sp>
      <p:sp>
        <p:nvSpPr>
          <p:cNvPr id="7" name="Content Placeholder 6"/>
          <p:cNvSpPr>
            <a:spLocks noGrp="1"/>
          </p:cNvSpPr>
          <p:nvPr>
            <p:ph idx="16"/>
          </p:nvPr>
        </p:nvSpPr>
        <p:spPr>
          <a:xfrm>
            <a:off x="4297588" y="5443018"/>
            <a:ext cx="3600000" cy="1319178"/>
          </a:xfrm>
        </p:spPr>
        <p:txBody>
          <a:bodyPr/>
          <a:lstStyle/>
          <a:p>
            <a:r>
              <a:rPr lang="en-US" dirty="0" smtClean="0"/>
              <a:t>Experiments</a:t>
            </a:r>
            <a:endParaRPr lang="en-US" dirty="0"/>
          </a:p>
        </p:txBody>
      </p:sp>
      <p:sp>
        <p:nvSpPr>
          <p:cNvPr id="8" name="Content Placeholder 7"/>
          <p:cNvSpPr>
            <a:spLocks noGrp="1"/>
          </p:cNvSpPr>
          <p:nvPr>
            <p:ph idx="17"/>
          </p:nvPr>
        </p:nvSpPr>
        <p:spPr>
          <a:xfrm>
            <a:off x="8081212" y="5443018"/>
            <a:ext cx="3600000" cy="1319178"/>
          </a:xfrm>
        </p:spPr>
        <p:txBody>
          <a:bodyPr/>
          <a:lstStyle/>
          <a:p>
            <a:r>
              <a:rPr lang="en-US" dirty="0" smtClean="0"/>
              <a:t>Particle Collisions</a:t>
            </a:r>
            <a:endParaRPr lang="en-US" dirty="0"/>
          </a:p>
        </p:txBody>
      </p:sp>
      <p:sp>
        <p:nvSpPr>
          <p:cNvPr id="9" name="Slide Number Placeholder 8"/>
          <p:cNvSpPr>
            <a:spLocks noGrp="1"/>
          </p:cNvSpPr>
          <p:nvPr>
            <p:ph type="sldNum" sz="quarter" idx="4"/>
          </p:nvPr>
        </p:nvSpPr>
        <p:spPr/>
        <p:txBody>
          <a:bodyPr/>
          <a:lstStyle/>
          <a:p>
            <a:fld id="{0BDC9998-F160-0648-AE16-02B384CB3876}" type="slidenum">
              <a:rPr lang="en-US" smtClean="0"/>
              <a:t>5</a:t>
            </a:fld>
            <a:endParaRPr lang="en-US"/>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20700" y="2285786"/>
            <a:ext cx="12993426" cy="10371879"/>
          </a:xfrm>
          <a:prstGeom prst="rect">
            <a:avLst/>
          </a:prstGeom>
          <a:effectLst>
            <a:softEdge rad="317500"/>
          </a:effec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076" t="-1276" r="5076"/>
          <a:stretch/>
        </p:blipFill>
        <p:spPr>
          <a:xfrm>
            <a:off x="26318632" y="2514600"/>
            <a:ext cx="12984871" cy="984468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73100" y="2438186"/>
            <a:ext cx="12993426" cy="10371879"/>
          </a:xfrm>
          <a:prstGeom prst="rect">
            <a:avLst/>
          </a:prstGeom>
          <a:effectLst>
            <a:softEdge rad="317500"/>
          </a:effectLst>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5076" t="-1276" r="5076"/>
          <a:stretch/>
        </p:blipFill>
        <p:spPr>
          <a:xfrm>
            <a:off x="26471032" y="2667000"/>
            <a:ext cx="12984871" cy="9844681"/>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25500" y="2590586"/>
            <a:ext cx="12993426" cy="10371879"/>
          </a:xfrm>
          <a:prstGeom prst="rect">
            <a:avLst/>
          </a:prstGeom>
          <a:effectLst>
            <a:softEdge rad="317500"/>
          </a:effectLst>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5076" t="-1276" r="5076"/>
          <a:stretch/>
        </p:blipFill>
        <p:spPr>
          <a:xfrm>
            <a:off x="26623432" y="2819400"/>
            <a:ext cx="12984871" cy="9844681"/>
          </a:xfrm>
          <a:prstGeom prst="rect">
            <a:avLst/>
          </a:prstGeom>
        </p:spPr>
      </p:pic>
    </p:spTree>
    <p:extLst>
      <p:ext uri="{BB962C8B-B14F-4D97-AF65-F5344CB8AC3E}">
        <p14:creationId xmlns:p14="http://schemas.microsoft.com/office/powerpoint/2010/main" val="706178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517588" y="1373705"/>
            <a:ext cx="3600000" cy="3388742"/>
          </a:xfrm>
        </p:spPr>
      </p:pic>
      <p:sp>
        <p:nvSpPr>
          <p:cNvPr id="3" name="Content Placeholder 2"/>
          <p:cNvSpPr>
            <a:spLocks noGrp="1"/>
          </p:cNvSpPr>
          <p:nvPr>
            <p:ph idx="10"/>
          </p:nvPr>
        </p:nvSpPr>
        <p:spPr>
          <a:xfrm>
            <a:off x="517588" y="5443018"/>
            <a:ext cx="3600000" cy="1319178"/>
          </a:xfrm>
        </p:spPr>
        <p:txBody>
          <a:bodyPr/>
          <a:lstStyle/>
          <a:p>
            <a:r>
              <a:rPr lang="en-US" dirty="0"/>
              <a:t>WLCG consists of 170 sites running more than 2 million jobs/day </a:t>
            </a:r>
          </a:p>
        </p:txBody>
      </p:sp>
      <p:pic>
        <p:nvPicPr>
          <p:cNvPr id="24" name="Picture Placeholder 23"/>
          <p:cNvPicPr>
            <a:picLocks noGrp="1" noChangeAspect="1"/>
          </p:cNvPicPr>
          <p:nvPr>
            <p:ph type="pic" idx="11"/>
          </p:nvPr>
        </p:nvPicPr>
        <p:blipFill>
          <a:blip r:embed="rId4">
            <a:extLst>
              <a:ext uri="{28A0092B-C50C-407E-A947-70E740481C1C}">
                <a14:useLocalDpi xmlns:a14="http://schemas.microsoft.com/office/drawing/2010/main" val="0"/>
              </a:ext>
            </a:extLst>
          </a:blip>
          <a:stretch>
            <a:fillRect/>
          </a:stretch>
        </p:blipFill>
        <p:spPr>
          <a:xfrm>
            <a:off x="4897588" y="1268076"/>
            <a:ext cx="2400000" cy="3600000"/>
          </a:xfrm>
        </p:spPr>
      </p:pic>
      <p:pic>
        <p:nvPicPr>
          <p:cNvPr id="25" name="Picture Placeholder 24"/>
          <p:cNvPicPr>
            <a:picLocks noGrp="1" noChangeAspect="1"/>
          </p:cNvPicPr>
          <p:nvPr>
            <p:ph type="pic" idx="12"/>
          </p:nvPr>
        </p:nvPicPr>
        <p:blipFill>
          <a:blip r:embed="rId5">
            <a:extLst>
              <a:ext uri="{28A0092B-C50C-407E-A947-70E740481C1C}">
                <a14:useLocalDpi xmlns:a14="http://schemas.microsoft.com/office/drawing/2010/main" val="0"/>
              </a:ext>
            </a:extLst>
          </a:blip>
          <a:stretch>
            <a:fillRect/>
          </a:stretch>
        </p:blipFill>
        <p:spPr>
          <a:xfrm>
            <a:off x="8077588" y="1869239"/>
            <a:ext cx="3600000" cy="2397674"/>
          </a:xfrm>
        </p:spPr>
      </p:pic>
      <p:sp>
        <p:nvSpPr>
          <p:cNvPr id="6" name="Title 5"/>
          <p:cNvSpPr>
            <a:spLocks noGrp="1"/>
          </p:cNvSpPr>
          <p:nvPr>
            <p:ph type="ctrTitle"/>
          </p:nvPr>
        </p:nvSpPr>
        <p:spPr/>
        <p:txBody>
          <a:bodyPr/>
          <a:lstStyle/>
          <a:p>
            <a:r>
              <a:rPr lang="en-US" dirty="0" smtClean="0"/>
              <a:t>The Worldwide LHC Computing Grid</a:t>
            </a:r>
            <a:endParaRPr lang="en-US" dirty="0"/>
          </a:p>
        </p:txBody>
      </p:sp>
      <p:sp>
        <p:nvSpPr>
          <p:cNvPr id="7" name="Content Placeholder 6"/>
          <p:cNvSpPr>
            <a:spLocks noGrp="1"/>
          </p:cNvSpPr>
          <p:nvPr>
            <p:ph idx="16"/>
          </p:nvPr>
        </p:nvSpPr>
        <p:spPr>
          <a:xfrm>
            <a:off x="4297588" y="5443018"/>
            <a:ext cx="3600000" cy="1319178"/>
          </a:xfrm>
        </p:spPr>
        <p:txBody>
          <a:bodyPr/>
          <a:lstStyle/>
          <a:p>
            <a:r>
              <a:rPr lang="en-US" dirty="0" smtClean="0"/>
              <a:t>600PB stored across the grid, 200PB at CERN alone</a:t>
            </a:r>
            <a:endParaRPr lang="en-US" dirty="0"/>
          </a:p>
        </p:txBody>
      </p:sp>
      <p:sp>
        <p:nvSpPr>
          <p:cNvPr id="8" name="Content Placeholder 7"/>
          <p:cNvSpPr>
            <a:spLocks noGrp="1"/>
          </p:cNvSpPr>
          <p:nvPr>
            <p:ph idx="17"/>
          </p:nvPr>
        </p:nvSpPr>
        <p:spPr>
          <a:xfrm>
            <a:off x="8081212" y="5443018"/>
            <a:ext cx="3600000" cy="1319178"/>
          </a:xfrm>
        </p:spPr>
        <p:txBody>
          <a:bodyPr/>
          <a:lstStyle/>
          <a:p>
            <a:r>
              <a:rPr lang="en-US" dirty="0" smtClean="0"/>
              <a:t>Tier-0 Computer </a:t>
            </a:r>
            <a:r>
              <a:rPr lang="en-US" dirty="0" err="1" smtClean="0"/>
              <a:t>Centres</a:t>
            </a:r>
            <a:r>
              <a:rPr lang="en-US" dirty="0" smtClean="0"/>
              <a:t> in Geneva and Budapest</a:t>
            </a:r>
            <a:endParaRPr lang="en-US" dirty="0"/>
          </a:p>
        </p:txBody>
      </p:sp>
      <p:sp>
        <p:nvSpPr>
          <p:cNvPr id="9" name="Slide Number Placeholder 8"/>
          <p:cNvSpPr>
            <a:spLocks noGrp="1"/>
          </p:cNvSpPr>
          <p:nvPr>
            <p:ph type="sldNum" sz="quarter" idx="4"/>
          </p:nvPr>
        </p:nvSpPr>
        <p:spPr/>
        <p:txBody>
          <a:bodyPr/>
          <a:lstStyle/>
          <a:p>
            <a:fld id="{0BDC9998-F160-0648-AE16-02B384CB3876}" type="slidenum">
              <a:rPr lang="en-US" smtClean="0"/>
              <a:t>6</a:t>
            </a:fld>
            <a:endParaRPr lang="en-US"/>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20700" y="2285786"/>
            <a:ext cx="12993426" cy="10371879"/>
          </a:xfrm>
          <a:prstGeom prst="rect">
            <a:avLst/>
          </a:prstGeom>
          <a:effectLst>
            <a:softEdge rad="317500"/>
          </a:effec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076" t="-1276" r="5076"/>
          <a:stretch/>
        </p:blipFill>
        <p:spPr>
          <a:xfrm>
            <a:off x="26318632" y="2514600"/>
            <a:ext cx="12984871" cy="984468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73100" y="2438186"/>
            <a:ext cx="12993426" cy="10371879"/>
          </a:xfrm>
          <a:prstGeom prst="rect">
            <a:avLst/>
          </a:prstGeom>
          <a:effectLst>
            <a:softEdge rad="317500"/>
          </a:effectLst>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5076" t="-1276" r="5076"/>
          <a:stretch/>
        </p:blipFill>
        <p:spPr>
          <a:xfrm>
            <a:off x="26471032" y="2667000"/>
            <a:ext cx="12984871" cy="9844681"/>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25500" y="2590586"/>
            <a:ext cx="12993426" cy="10371879"/>
          </a:xfrm>
          <a:prstGeom prst="rect">
            <a:avLst/>
          </a:prstGeom>
          <a:effectLst>
            <a:softEdge rad="317500"/>
          </a:effectLst>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5076" t="-1276" r="5076"/>
          <a:stretch/>
        </p:blipFill>
        <p:spPr>
          <a:xfrm>
            <a:off x="26623432" y="2819400"/>
            <a:ext cx="12984871" cy="984468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88633" y="2989500"/>
            <a:ext cx="6267000" cy="9400500"/>
          </a:xfrm>
          <a:prstGeom prst="rect">
            <a:avLst/>
          </a:prstGeom>
        </p:spPr>
      </p:pic>
    </p:spTree>
    <p:extLst>
      <p:ext uri="{BB962C8B-B14F-4D97-AF65-F5344CB8AC3E}">
        <p14:creationId xmlns:p14="http://schemas.microsoft.com/office/powerpoint/2010/main" val="2295534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CERN OpenStack Private Cloud</a:t>
            </a:r>
            <a:endParaRPr lang="en-US" dirty="0"/>
          </a:p>
        </p:txBody>
      </p:sp>
      <p:sp>
        <p:nvSpPr>
          <p:cNvPr id="4" name="Content Placeholder 3"/>
          <p:cNvSpPr>
            <a:spLocks noGrp="1"/>
          </p:cNvSpPr>
          <p:nvPr>
            <p:ph idx="10"/>
          </p:nvPr>
        </p:nvSpPr>
        <p:spPr/>
        <p:txBody>
          <a:bodyPr/>
          <a:lstStyle/>
          <a:p>
            <a:pPr marL="342900" indent="-342900">
              <a:buFont typeface="Arial" charset="0"/>
              <a:buChar char="•"/>
            </a:pPr>
            <a:r>
              <a:rPr lang="en-US" dirty="0" smtClean="0"/>
              <a:t>In production since 2013</a:t>
            </a:r>
          </a:p>
          <a:p>
            <a:pPr marL="342900" indent="-342900">
              <a:buFont typeface="Arial" charset="0"/>
              <a:buChar char="•"/>
            </a:pPr>
            <a:r>
              <a:rPr lang="en-US" dirty="0" smtClean="0"/>
              <a:t>8,000 servers</a:t>
            </a:r>
          </a:p>
          <a:p>
            <a:pPr marL="342900" indent="-342900">
              <a:buFont typeface="Arial" charset="0"/>
              <a:buChar char="•"/>
            </a:pPr>
            <a:r>
              <a:rPr lang="en-US" dirty="0" smtClean="0"/>
              <a:t>281,000 cores</a:t>
            </a:r>
          </a:p>
          <a:p>
            <a:pPr marL="342900" indent="-342900">
              <a:buFont typeface="Arial" charset="0"/>
              <a:buChar char="•"/>
            </a:pPr>
            <a:r>
              <a:rPr lang="en-US" dirty="0" smtClean="0"/>
              <a:t>33,000 virtual machines</a:t>
            </a:r>
          </a:p>
          <a:p>
            <a:pPr marL="342900" indent="-342900">
              <a:buFont typeface="Arial" charset="0"/>
              <a:buChar char="•"/>
            </a:pPr>
            <a:r>
              <a:rPr lang="en-US" dirty="0" smtClean="0"/>
              <a:t>3,600 projects</a:t>
            </a:r>
          </a:p>
          <a:p>
            <a:pPr marL="342900" indent="-342900">
              <a:buFont typeface="Arial" charset="0"/>
              <a:buChar char="•"/>
            </a:pPr>
            <a:endParaRPr lang="en-US" dirty="0" smtClean="0"/>
          </a:p>
        </p:txBody>
      </p:sp>
      <p:sp>
        <p:nvSpPr>
          <p:cNvPr id="5" name="Slide Number Placeholder 4"/>
          <p:cNvSpPr>
            <a:spLocks noGrp="1"/>
          </p:cNvSpPr>
          <p:nvPr>
            <p:ph type="sldNum" sz="quarter" idx="4"/>
          </p:nvPr>
        </p:nvSpPr>
        <p:spPr/>
        <p:txBody>
          <a:bodyPr/>
          <a:lstStyle/>
          <a:p>
            <a:fld id="{0BDC9998-F160-0648-AE16-02B384CB3876}" type="slidenum">
              <a:rPr lang="en-US" smtClean="0"/>
              <a:t>7</a:t>
            </a:fld>
            <a:endParaRPr lang="en-US"/>
          </a:p>
        </p:txBody>
      </p:sp>
      <p:pic>
        <p:nvPicPr>
          <p:cNvPr id="11" name="OpenStack®_Logo_2016白.png" descr="OpenStack®_Logo_2016白.png"/>
          <p:cNvPicPr>
            <a:picLocks noChangeAspect="1"/>
          </p:cNvPicPr>
          <p:nvPr/>
        </p:nvPicPr>
        <p:blipFill>
          <a:blip r:embed="rId3">
            <a:alphaModFix amt="85000"/>
            <a:extLst/>
          </a:blip>
          <a:srcRect/>
          <a:stretch>
            <a:fillRect/>
          </a:stretch>
        </p:blipFill>
        <p:spPr>
          <a:xfrm>
            <a:off x="3851377" y="8045047"/>
            <a:ext cx="5991719" cy="2894001"/>
          </a:xfrm>
          <a:prstGeom prst="rect">
            <a:avLst/>
          </a:prstGeom>
          <a:ln w="12700" cap="flat">
            <a:noFill/>
            <a:miter lim="400000"/>
          </a:ln>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8422" y="4896568"/>
            <a:ext cx="2499868" cy="1205430"/>
          </a:xfrm>
          <a:prstGeom prst="rect">
            <a:avLst/>
          </a:prstGeom>
        </p:spPr>
      </p:pic>
      <p:graphicFrame>
        <p:nvGraphicFramePr>
          <p:cNvPr id="16" name="Chart 15"/>
          <p:cNvGraphicFramePr>
            <a:graphicFrameLocks/>
          </p:cNvGraphicFramePr>
          <p:nvPr>
            <p:extLst>
              <p:ext uri="{D42A27DB-BD31-4B8C-83A1-F6EECF244321}">
                <p14:modId xmlns:p14="http://schemas.microsoft.com/office/powerpoint/2010/main" val="1596085240"/>
              </p:ext>
            </p:extLst>
          </p:nvPr>
        </p:nvGraphicFramePr>
        <p:xfrm>
          <a:off x="0" y="1160650"/>
          <a:ext cx="7461250" cy="51702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9746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Looking Forward to 2023</a:t>
            </a:r>
            <a:endParaRPr lang="en-US" dirty="0"/>
          </a:p>
        </p:txBody>
      </p:sp>
      <p:sp>
        <p:nvSpPr>
          <p:cNvPr id="4" name="Content Placeholder 3"/>
          <p:cNvSpPr>
            <a:spLocks noGrp="1"/>
          </p:cNvSpPr>
          <p:nvPr>
            <p:ph idx="10"/>
          </p:nvPr>
        </p:nvSpPr>
        <p:spPr/>
        <p:txBody>
          <a:bodyPr/>
          <a:lstStyle/>
          <a:p>
            <a:pPr marL="342900" indent="-342900">
              <a:buFont typeface="Arial" charset="0"/>
              <a:buChar char="•"/>
            </a:pPr>
            <a:r>
              <a:rPr lang="en-US" dirty="0" smtClean="0"/>
              <a:t>Compute needs for Run 4 expected to be 60x current capacity</a:t>
            </a:r>
          </a:p>
          <a:p>
            <a:pPr marL="342900" indent="-342900">
              <a:buFont typeface="Arial" charset="0"/>
              <a:buChar char="•"/>
            </a:pPr>
            <a:r>
              <a:rPr lang="en-US" dirty="0" smtClean="0"/>
              <a:t>Moore’s law will get 16x only</a:t>
            </a:r>
          </a:p>
          <a:p>
            <a:pPr marL="342900" indent="-342900">
              <a:buFont typeface="Arial" charset="0"/>
              <a:buChar char="•"/>
            </a:pPr>
            <a:endParaRPr lang="en-US" dirty="0" smtClean="0"/>
          </a:p>
        </p:txBody>
      </p:sp>
      <p:sp>
        <p:nvSpPr>
          <p:cNvPr id="5" name="Slide Number Placeholder 4"/>
          <p:cNvSpPr>
            <a:spLocks noGrp="1"/>
          </p:cNvSpPr>
          <p:nvPr>
            <p:ph type="sldNum" sz="quarter" idx="4"/>
          </p:nvPr>
        </p:nvSpPr>
        <p:spPr/>
        <p:txBody>
          <a:bodyPr/>
          <a:lstStyle/>
          <a:p>
            <a:fld id="{0BDC9998-F160-0648-AE16-02B384CB3876}" type="slidenum">
              <a:rPr lang="en-US" smtClean="0"/>
              <a:t>8</a:t>
            </a:fld>
            <a:endParaRPr lang="en-US"/>
          </a:p>
        </p:txBody>
      </p:sp>
      <p:grpSp>
        <p:nvGrpSpPr>
          <p:cNvPr id="8" name="成组"/>
          <p:cNvGrpSpPr/>
          <p:nvPr/>
        </p:nvGrpSpPr>
        <p:grpSpPr>
          <a:xfrm>
            <a:off x="6654800" y="7289799"/>
            <a:ext cx="2484324" cy="2163271"/>
            <a:chOff x="0" y="0"/>
            <a:chExt cx="8769522" cy="7255717"/>
          </a:xfrm>
        </p:grpSpPr>
        <p:sp>
          <p:nvSpPr>
            <p:cNvPr id="9" name="线条"/>
            <p:cNvSpPr/>
            <p:nvPr/>
          </p:nvSpPr>
          <p:spPr>
            <a:xfrm flipV="1">
              <a:off x="585010" y="0"/>
              <a:ext cx="1" cy="6368152"/>
            </a:xfrm>
            <a:prstGeom prst="line">
              <a:avLst/>
            </a:prstGeom>
            <a:noFill/>
            <a:ln w="3175" cap="flat">
              <a:solidFill>
                <a:srgbClr val="FFFF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 name="线条"/>
            <p:cNvSpPr/>
            <p:nvPr/>
          </p:nvSpPr>
          <p:spPr>
            <a:xfrm>
              <a:off x="574958" y="6357196"/>
              <a:ext cx="8194564" cy="12701"/>
            </a:xfrm>
            <a:prstGeom prst="line">
              <a:avLst/>
            </a:prstGeom>
            <a:noFill/>
            <a:ln w="3175" cap="flat">
              <a:solidFill>
                <a:srgbClr val="FFFF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2" name="矩形"/>
            <p:cNvSpPr/>
            <p:nvPr/>
          </p:nvSpPr>
          <p:spPr>
            <a:xfrm>
              <a:off x="994349" y="6270741"/>
              <a:ext cx="1348509" cy="76090"/>
            </a:xfrm>
            <a:prstGeom prst="rect">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4" name="矩形"/>
            <p:cNvSpPr/>
            <p:nvPr/>
          </p:nvSpPr>
          <p:spPr>
            <a:xfrm>
              <a:off x="3086937" y="6180565"/>
              <a:ext cx="1348509" cy="166266"/>
            </a:xfrm>
            <a:prstGeom prst="rect">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5" name="矩形"/>
            <p:cNvSpPr/>
            <p:nvPr/>
          </p:nvSpPr>
          <p:spPr>
            <a:xfrm>
              <a:off x="5243060" y="5077119"/>
              <a:ext cx="1348509" cy="1269711"/>
            </a:xfrm>
            <a:prstGeom prst="rect">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6" name="矩形"/>
            <p:cNvSpPr/>
            <p:nvPr/>
          </p:nvSpPr>
          <p:spPr>
            <a:xfrm>
              <a:off x="7366312" y="717953"/>
              <a:ext cx="1348509" cy="5628877"/>
            </a:xfrm>
            <a:prstGeom prst="rect">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 name="0"/>
            <p:cNvSpPr txBox="1"/>
            <p:nvPr/>
          </p:nvSpPr>
          <p:spPr>
            <a:xfrm>
              <a:off x="246781" y="6115671"/>
              <a:ext cx="256096"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0</a:t>
              </a:r>
            </a:p>
          </p:txBody>
        </p:sp>
        <p:sp>
          <p:nvSpPr>
            <p:cNvPr id="18" name="20"/>
            <p:cNvSpPr txBox="1"/>
            <p:nvPr/>
          </p:nvSpPr>
          <p:spPr>
            <a:xfrm>
              <a:off x="123390" y="5368138"/>
              <a:ext cx="377969" cy="3862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20</a:t>
              </a:r>
            </a:p>
          </p:txBody>
        </p:sp>
        <p:sp>
          <p:nvSpPr>
            <p:cNvPr id="19" name="40"/>
            <p:cNvSpPr txBox="1"/>
            <p:nvPr/>
          </p:nvSpPr>
          <p:spPr>
            <a:xfrm>
              <a:off x="123390" y="4620603"/>
              <a:ext cx="377969"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40</a:t>
              </a:r>
            </a:p>
          </p:txBody>
        </p:sp>
        <p:sp>
          <p:nvSpPr>
            <p:cNvPr id="20" name="60"/>
            <p:cNvSpPr txBox="1"/>
            <p:nvPr/>
          </p:nvSpPr>
          <p:spPr>
            <a:xfrm>
              <a:off x="123390" y="3873069"/>
              <a:ext cx="377969"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60</a:t>
              </a:r>
            </a:p>
          </p:txBody>
        </p:sp>
        <p:sp>
          <p:nvSpPr>
            <p:cNvPr id="21" name="80"/>
            <p:cNvSpPr txBox="1"/>
            <p:nvPr/>
          </p:nvSpPr>
          <p:spPr>
            <a:xfrm>
              <a:off x="123390" y="3125535"/>
              <a:ext cx="377969"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80</a:t>
              </a:r>
            </a:p>
          </p:txBody>
        </p:sp>
        <p:sp>
          <p:nvSpPr>
            <p:cNvPr id="22" name="100"/>
            <p:cNvSpPr txBox="1"/>
            <p:nvPr/>
          </p:nvSpPr>
          <p:spPr>
            <a:xfrm>
              <a:off x="0" y="2378001"/>
              <a:ext cx="499842"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100</a:t>
              </a:r>
            </a:p>
          </p:txBody>
        </p:sp>
        <p:sp>
          <p:nvSpPr>
            <p:cNvPr id="23" name="120"/>
            <p:cNvSpPr txBox="1"/>
            <p:nvPr/>
          </p:nvSpPr>
          <p:spPr>
            <a:xfrm>
              <a:off x="0" y="1630468"/>
              <a:ext cx="499842" cy="3862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120</a:t>
              </a:r>
            </a:p>
          </p:txBody>
        </p:sp>
        <p:sp>
          <p:nvSpPr>
            <p:cNvPr id="24" name="140"/>
            <p:cNvSpPr txBox="1"/>
            <p:nvPr/>
          </p:nvSpPr>
          <p:spPr>
            <a:xfrm>
              <a:off x="0" y="882933"/>
              <a:ext cx="499842"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140</a:t>
              </a:r>
            </a:p>
          </p:txBody>
        </p:sp>
        <p:sp>
          <p:nvSpPr>
            <p:cNvPr id="25" name="160"/>
            <p:cNvSpPr txBox="1"/>
            <p:nvPr/>
          </p:nvSpPr>
          <p:spPr>
            <a:xfrm>
              <a:off x="0" y="135399"/>
              <a:ext cx="499842"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160</a:t>
              </a:r>
            </a:p>
          </p:txBody>
        </p:sp>
        <p:sp>
          <p:nvSpPr>
            <p:cNvPr id="26" name="Run1"/>
            <p:cNvSpPr txBox="1"/>
            <p:nvPr/>
          </p:nvSpPr>
          <p:spPr>
            <a:xfrm>
              <a:off x="1065549" y="6501900"/>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2800" b="1">
                  <a:solidFill>
                    <a:srgbClr val="FFFFFF"/>
                  </a:solidFill>
                  <a:latin typeface="Akkurat Pro"/>
                  <a:ea typeface="Akkurat Pro"/>
                  <a:cs typeface="Akkurat Pro"/>
                  <a:sym typeface="Akkurat Pro"/>
                </a:defRPr>
              </a:lvl1pPr>
            </a:lstStyle>
            <a:p>
              <a:r>
                <a:t>Run1</a:t>
              </a:r>
            </a:p>
          </p:txBody>
        </p:sp>
        <p:sp>
          <p:nvSpPr>
            <p:cNvPr id="27" name="Run2"/>
            <p:cNvSpPr txBox="1"/>
            <p:nvPr/>
          </p:nvSpPr>
          <p:spPr>
            <a:xfrm>
              <a:off x="3158137" y="6501900"/>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2800" b="1">
                  <a:solidFill>
                    <a:srgbClr val="FFFFFF"/>
                  </a:solidFill>
                  <a:latin typeface="Akkurat Pro"/>
                  <a:ea typeface="Akkurat Pro"/>
                  <a:cs typeface="Akkurat Pro"/>
                  <a:sym typeface="Akkurat Pro"/>
                </a:defRPr>
              </a:lvl1pPr>
            </a:lstStyle>
            <a:p>
              <a:r>
                <a:t>Run2</a:t>
              </a:r>
            </a:p>
          </p:txBody>
        </p:sp>
        <p:sp>
          <p:nvSpPr>
            <p:cNvPr id="28" name="Run3"/>
            <p:cNvSpPr txBox="1"/>
            <p:nvPr/>
          </p:nvSpPr>
          <p:spPr>
            <a:xfrm>
              <a:off x="5314261" y="6501900"/>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2800" b="1">
                  <a:solidFill>
                    <a:srgbClr val="FFFFFF"/>
                  </a:solidFill>
                  <a:latin typeface="Akkurat Pro"/>
                  <a:ea typeface="Akkurat Pro"/>
                  <a:cs typeface="Akkurat Pro"/>
                  <a:sym typeface="Akkurat Pro"/>
                </a:defRPr>
              </a:lvl1pPr>
            </a:lstStyle>
            <a:p>
              <a:r>
                <a:t>Run3</a:t>
              </a:r>
            </a:p>
          </p:txBody>
        </p:sp>
        <p:sp>
          <p:nvSpPr>
            <p:cNvPr id="29" name="Run4"/>
            <p:cNvSpPr txBox="1"/>
            <p:nvPr/>
          </p:nvSpPr>
          <p:spPr>
            <a:xfrm>
              <a:off x="7437513" y="6501900"/>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2800" b="1">
                  <a:solidFill>
                    <a:srgbClr val="FFFFFF"/>
                  </a:solidFill>
                  <a:latin typeface="Akkurat Pro"/>
                  <a:ea typeface="Akkurat Pro"/>
                  <a:cs typeface="Akkurat Pro"/>
                  <a:sym typeface="Akkurat Pro"/>
                </a:defRPr>
              </a:lvl1pPr>
            </a:lstStyle>
            <a:p>
              <a:r>
                <a:t>Run4</a:t>
              </a:r>
            </a:p>
          </p:txBody>
        </p:sp>
        <p:sp>
          <p:nvSpPr>
            <p:cNvPr id="30" name="GRID"/>
            <p:cNvSpPr txBox="1"/>
            <p:nvPr/>
          </p:nvSpPr>
          <p:spPr>
            <a:xfrm>
              <a:off x="1166058" y="120197"/>
              <a:ext cx="1005090" cy="502546"/>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GRID</a:t>
              </a:r>
            </a:p>
          </p:txBody>
        </p:sp>
        <p:sp>
          <p:nvSpPr>
            <p:cNvPr id="31" name="ATLAS"/>
            <p:cNvSpPr txBox="1"/>
            <p:nvPr/>
          </p:nvSpPr>
          <p:spPr>
            <a:xfrm>
              <a:off x="1166058" y="672771"/>
              <a:ext cx="1005090" cy="502545"/>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ATLAS</a:t>
              </a:r>
            </a:p>
          </p:txBody>
        </p:sp>
        <p:sp>
          <p:nvSpPr>
            <p:cNvPr id="32" name="CMS"/>
            <p:cNvSpPr txBox="1"/>
            <p:nvPr/>
          </p:nvSpPr>
          <p:spPr>
            <a:xfrm>
              <a:off x="1166058" y="1225343"/>
              <a:ext cx="1005090" cy="502546"/>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CMS</a:t>
              </a:r>
            </a:p>
          </p:txBody>
        </p:sp>
        <p:sp>
          <p:nvSpPr>
            <p:cNvPr id="33" name="LHCb"/>
            <p:cNvSpPr txBox="1"/>
            <p:nvPr/>
          </p:nvSpPr>
          <p:spPr>
            <a:xfrm>
              <a:off x="1166058" y="1777915"/>
              <a:ext cx="1005090" cy="502546"/>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LHCb</a:t>
              </a:r>
            </a:p>
          </p:txBody>
        </p:sp>
        <p:sp>
          <p:nvSpPr>
            <p:cNvPr id="34" name="ALICE"/>
            <p:cNvSpPr txBox="1"/>
            <p:nvPr/>
          </p:nvSpPr>
          <p:spPr>
            <a:xfrm>
              <a:off x="1166058" y="2330489"/>
              <a:ext cx="1005090" cy="502546"/>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25000" lnSpcReduction="20000"/>
            </a:bodyPr>
            <a:lstStyle>
              <a:lvl1pPr algn="ctr" defTabSz="821531">
                <a:defRPr sz="1100" b="1">
                  <a:solidFill>
                    <a:srgbClr val="FFFFFF"/>
                  </a:solidFill>
                  <a:latin typeface="Akkurat Pro"/>
                  <a:ea typeface="Akkurat Pro"/>
                  <a:cs typeface="Akkurat Pro"/>
                  <a:sym typeface="Akkurat Pro"/>
                </a:defRPr>
              </a:lvl1pPr>
            </a:lstStyle>
            <a:p>
              <a:r>
                <a:t>ALICE</a:t>
              </a:r>
            </a:p>
          </p:txBody>
        </p:sp>
        <p:sp>
          <p:nvSpPr>
            <p:cNvPr id="35" name="矩形"/>
            <p:cNvSpPr/>
            <p:nvPr/>
          </p:nvSpPr>
          <p:spPr>
            <a:xfrm>
              <a:off x="5243268" y="6252430"/>
              <a:ext cx="1348509" cy="102067"/>
            </a:xfrm>
            <a:prstGeom prst="rect">
              <a:avLst/>
            </a:prstGeom>
            <a:solidFill>
              <a:srgbClr val="FFFC79"/>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6" name="矩形"/>
            <p:cNvSpPr/>
            <p:nvPr/>
          </p:nvSpPr>
          <p:spPr>
            <a:xfrm>
              <a:off x="7364167" y="5651341"/>
              <a:ext cx="1348509" cy="399416"/>
            </a:xfrm>
            <a:prstGeom prst="rect">
              <a:avLst/>
            </a:prstGeom>
            <a:solidFill>
              <a:srgbClr val="8EFA80"/>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 name="矩形"/>
            <p:cNvSpPr/>
            <p:nvPr/>
          </p:nvSpPr>
          <p:spPr>
            <a:xfrm>
              <a:off x="5243267" y="6051928"/>
              <a:ext cx="1348509" cy="217846"/>
            </a:xfrm>
            <a:prstGeom prst="rect">
              <a:avLst/>
            </a:prstGeom>
            <a:solidFill>
              <a:srgbClr val="FF9B95"/>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 name="矩形"/>
            <p:cNvSpPr/>
            <p:nvPr/>
          </p:nvSpPr>
          <p:spPr>
            <a:xfrm>
              <a:off x="7364167" y="5093724"/>
              <a:ext cx="1348509" cy="565015"/>
            </a:xfrm>
            <a:prstGeom prst="rect">
              <a:avLst/>
            </a:prstGeom>
            <a:solidFill>
              <a:srgbClr val="8580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9" name="矩形"/>
            <p:cNvSpPr/>
            <p:nvPr/>
          </p:nvSpPr>
          <p:spPr>
            <a:xfrm>
              <a:off x="7364167" y="6248169"/>
              <a:ext cx="1348509" cy="102066"/>
            </a:xfrm>
            <a:prstGeom prst="rect">
              <a:avLst/>
            </a:prstGeom>
            <a:solidFill>
              <a:srgbClr val="FFFC79"/>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40" name="矩形"/>
            <p:cNvSpPr/>
            <p:nvPr/>
          </p:nvSpPr>
          <p:spPr>
            <a:xfrm>
              <a:off x="7364165" y="6047667"/>
              <a:ext cx="1348509" cy="217846"/>
            </a:xfrm>
            <a:prstGeom prst="rect">
              <a:avLst/>
            </a:prstGeom>
            <a:solidFill>
              <a:srgbClr val="FF9B95"/>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41" name="正方形"/>
            <p:cNvSpPr/>
            <p:nvPr/>
          </p:nvSpPr>
          <p:spPr>
            <a:xfrm>
              <a:off x="1021530" y="2503188"/>
              <a:ext cx="160491" cy="166266"/>
            </a:xfrm>
            <a:prstGeom prst="rect">
              <a:avLst/>
            </a:prstGeom>
            <a:solidFill>
              <a:srgbClr val="FFFC79"/>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42" name="正方形"/>
            <p:cNvSpPr/>
            <p:nvPr/>
          </p:nvSpPr>
          <p:spPr>
            <a:xfrm>
              <a:off x="1021530" y="1946055"/>
              <a:ext cx="160491" cy="166267"/>
            </a:xfrm>
            <a:prstGeom prst="rect">
              <a:avLst/>
            </a:prstGeom>
            <a:solidFill>
              <a:srgbClr val="F99B95"/>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43" name="正方形"/>
            <p:cNvSpPr/>
            <p:nvPr/>
          </p:nvSpPr>
          <p:spPr>
            <a:xfrm>
              <a:off x="1021530" y="1393483"/>
              <a:ext cx="160491" cy="166266"/>
            </a:xfrm>
            <a:prstGeom prst="rect">
              <a:avLst/>
            </a:prstGeom>
            <a:solidFill>
              <a:srgbClr val="8EFA80"/>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44" name="正方形"/>
            <p:cNvSpPr/>
            <p:nvPr/>
          </p:nvSpPr>
          <p:spPr>
            <a:xfrm>
              <a:off x="1021530" y="840910"/>
              <a:ext cx="160491" cy="166267"/>
            </a:xfrm>
            <a:prstGeom prst="rect">
              <a:avLst/>
            </a:prstGeom>
            <a:solidFill>
              <a:srgbClr val="8480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45" name="正方形"/>
            <p:cNvSpPr/>
            <p:nvPr/>
          </p:nvSpPr>
          <p:spPr>
            <a:xfrm>
              <a:off x="1021530" y="288337"/>
              <a:ext cx="160491" cy="166266"/>
            </a:xfrm>
            <a:prstGeom prst="rect">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grpSp>
        <p:nvGrpSpPr>
          <p:cNvPr id="47" name="成组"/>
          <p:cNvGrpSpPr/>
          <p:nvPr/>
        </p:nvGrpSpPr>
        <p:grpSpPr>
          <a:xfrm>
            <a:off x="469900" y="1416503"/>
            <a:ext cx="6756533" cy="4711072"/>
            <a:chOff x="0" y="0"/>
            <a:chExt cx="8769522" cy="7255717"/>
          </a:xfrm>
        </p:grpSpPr>
        <p:sp>
          <p:nvSpPr>
            <p:cNvPr id="48" name="线条"/>
            <p:cNvSpPr/>
            <p:nvPr/>
          </p:nvSpPr>
          <p:spPr>
            <a:xfrm flipV="1">
              <a:off x="585010" y="0"/>
              <a:ext cx="1" cy="6368152"/>
            </a:xfrm>
            <a:prstGeom prst="line">
              <a:avLst/>
            </a:prstGeom>
            <a:noFill/>
            <a:ln w="3175" cap="flat">
              <a:solidFill>
                <a:srgbClr val="FFFF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49" name="线条"/>
            <p:cNvSpPr/>
            <p:nvPr/>
          </p:nvSpPr>
          <p:spPr>
            <a:xfrm>
              <a:off x="574958" y="6357196"/>
              <a:ext cx="8194564" cy="12701"/>
            </a:xfrm>
            <a:prstGeom prst="line">
              <a:avLst/>
            </a:prstGeom>
            <a:noFill/>
            <a:ln w="3175" cap="flat">
              <a:solidFill>
                <a:srgbClr val="FFFF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50" name="矩形"/>
            <p:cNvSpPr/>
            <p:nvPr/>
          </p:nvSpPr>
          <p:spPr>
            <a:xfrm>
              <a:off x="994349" y="6270741"/>
              <a:ext cx="1348509" cy="76090"/>
            </a:xfrm>
            <a:prstGeom prst="rect">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51" name="矩形"/>
            <p:cNvSpPr/>
            <p:nvPr/>
          </p:nvSpPr>
          <p:spPr>
            <a:xfrm>
              <a:off x="3086937" y="6180565"/>
              <a:ext cx="1348509" cy="166266"/>
            </a:xfrm>
            <a:prstGeom prst="rect">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52" name="矩形"/>
            <p:cNvSpPr/>
            <p:nvPr/>
          </p:nvSpPr>
          <p:spPr>
            <a:xfrm>
              <a:off x="5243060" y="5077119"/>
              <a:ext cx="1348509" cy="1269711"/>
            </a:xfrm>
            <a:prstGeom prst="rect">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53" name="矩形"/>
            <p:cNvSpPr/>
            <p:nvPr/>
          </p:nvSpPr>
          <p:spPr>
            <a:xfrm>
              <a:off x="7366312" y="717953"/>
              <a:ext cx="1348509" cy="5628877"/>
            </a:xfrm>
            <a:prstGeom prst="rect">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54" name="0"/>
            <p:cNvSpPr txBox="1"/>
            <p:nvPr/>
          </p:nvSpPr>
          <p:spPr>
            <a:xfrm>
              <a:off x="246781" y="6115671"/>
              <a:ext cx="256096"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70000" lnSpcReduction="20000"/>
            </a:bodyPr>
            <a:lstStyle>
              <a:lvl1pPr algn="ctr" defTabSz="821531">
                <a:defRPr sz="1100" b="1">
                  <a:solidFill>
                    <a:srgbClr val="FFFFFF"/>
                  </a:solidFill>
                  <a:latin typeface="Akkurat Pro"/>
                  <a:ea typeface="Akkurat Pro"/>
                  <a:cs typeface="Akkurat Pro"/>
                  <a:sym typeface="Akkurat Pro"/>
                </a:defRPr>
              </a:lvl1pPr>
            </a:lstStyle>
            <a:p>
              <a:r>
                <a:t>0</a:t>
              </a:r>
            </a:p>
          </p:txBody>
        </p:sp>
        <p:sp>
          <p:nvSpPr>
            <p:cNvPr id="55" name="20"/>
            <p:cNvSpPr txBox="1"/>
            <p:nvPr/>
          </p:nvSpPr>
          <p:spPr>
            <a:xfrm>
              <a:off x="123390" y="5368138"/>
              <a:ext cx="377969" cy="3862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70000" lnSpcReduction="20000"/>
            </a:bodyPr>
            <a:lstStyle>
              <a:lvl1pPr algn="ctr" defTabSz="821531">
                <a:defRPr sz="1100" b="1">
                  <a:solidFill>
                    <a:srgbClr val="FFFFFF"/>
                  </a:solidFill>
                  <a:latin typeface="Akkurat Pro"/>
                  <a:ea typeface="Akkurat Pro"/>
                  <a:cs typeface="Akkurat Pro"/>
                  <a:sym typeface="Akkurat Pro"/>
                </a:defRPr>
              </a:lvl1pPr>
            </a:lstStyle>
            <a:p>
              <a:r>
                <a:t>20</a:t>
              </a:r>
            </a:p>
          </p:txBody>
        </p:sp>
        <p:sp>
          <p:nvSpPr>
            <p:cNvPr id="56" name="40"/>
            <p:cNvSpPr txBox="1"/>
            <p:nvPr/>
          </p:nvSpPr>
          <p:spPr>
            <a:xfrm>
              <a:off x="123390" y="4620603"/>
              <a:ext cx="377969"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70000" lnSpcReduction="20000"/>
            </a:bodyPr>
            <a:lstStyle>
              <a:lvl1pPr algn="ctr" defTabSz="821531">
                <a:defRPr sz="1100" b="1">
                  <a:solidFill>
                    <a:srgbClr val="FFFFFF"/>
                  </a:solidFill>
                  <a:latin typeface="Akkurat Pro"/>
                  <a:ea typeface="Akkurat Pro"/>
                  <a:cs typeface="Akkurat Pro"/>
                  <a:sym typeface="Akkurat Pro"/>
                </a:defRPr>
              </a:lvl1pPr>
            </a:lstStyle>
            <a:p>
              <a:r>
                <a:t>40</a:t>
              </a:r>
            </a:p>
          </p:txBody>
        </p:sp>
        <p:sp>
          <p:nvSpPr>
            <p:cNvPr id="57" name="60"/>
            <p:cNvSpPr txBox="1"/>
            <p:nvPr/>
          </p:nvSpPr>
          <p:spPr>
            <a:xfrm>
              <a:off x="123390" y="3873069"/>
              <a:ext cx="377969"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70000" lnSpcReduction="20000"/>
            </a:bodyPr>
            <a:lstStyle>
              <a:lvl1pPr algn="ctr" defTabSz="821531">
                <a:defRPr sz="1100" b="1">
                  <a:solidFill>
                    <a:srgbClr val="FFFFFF"/>
                  </a:solidFill>
                  <a:latin typeface="Akkurat Pro"/>
                  <a:ea typeface="Akkurat Pro"/>
                  <a:cs typeface="Akkurat Pro"/>
                  <a:sym typeface="Akkurat Pro"/>
                </a:defRPr>
              </a:lvl1pPr>
            </a:lstStyle>
            <a:p>
              <a:r>
                <a:t>60</a:t>
              </a:r>
            </a:p>
          </p:txBody>
        </p:sp>
        <p:sp>
          <p:nvSpPr>
            <p:cNvPr id="58" name="80"/>
            <p:cNvSpPr txBox="1"/>
            <p:nvPr/>
          </p:nvSpPr>
          <p:spPr>
            <a:xfrm>
              <a:off x="123390" y="3125535"/>
              <a:ext cx="377969"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70000" lnSpcReduction="20000"/>
            </a:bodyPr>
            <a:lstStyle>
              <a:lvl1pPr algn="ctr" defTabSz="821531">
                <a:defRPr sz="1100" b="1">
                  <a:solidFill>
                    <a:srgbClr val="FFFFFF"/>
                  </a:solidFill>
                  <a:latin typeface="Akkurat Pro"/>
                  <a:ea typeface="Akkurat Pro"/>
                  <a:cs typeface="Akkurat Pro"/>
                  <a:sym typeface="Akkurat Pro"/>
                </a:defRPr>
              </a:lvl1pPr>
            </a:lstStyle>
            <a:p>
              <a:r>
                <a:t>80</a:t>
              </a:r>
            </a:p>
          </p:txBody>
        </p:sp>
        <p:sp>
          <p:nvSpPr>
            <p:cNvPr id="59" name="100"/>
            <p:cNvSpPr txBox="1"/>
            <p:nvPr/>
          </p:nvSpPr>
          <p:spPr>
            <a:xfrm>
              <a:off x="0" y="2378001"/>
              <a:ext cx="499842"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70000" lnSpcReduction="20000"/>
            </a:bodyPr>
            <a:lstStyle>
              <a:lvl1pPr algn="ctr" defTabSz="821531">
                <a:defRPr sz="1100" b="1">
                  <a:solidFill>
                    <a:srgbClr val="FFFFFF"/>
                  </a:solidFill>
                  <a:latin typeface="Akkurat Pro"/>
                  <a:ea typeface="Akkurat Pro"/>
                  <a:cs typeface="Akkurat Pro"/>
                  <a:sym typeface="Akkurat Pro"/>
                </a:defRPr>
              </a:lvl1pPr>
            </a:lstStyle>
            <a:p>
              <a:r>
                <a:t>100</a:t>
              </a:r>
            </a:p>
          </p:txBody>
        </p:sp>
        <p:sp>
          <p:nvSpPr>
            <p:cNvPr id="60" name="120"/>
            <p:cNvSpPr txBox="1"/>
            <p:nvPr/>
          </p:nvSpPr>
          <p:spPr>
            <a:xfrm>
              <a:off x="0" y="1630468"/>
              <a:ext cx="499842" cy="3862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70000" lnSpcReduction="20000"/>
            </a:bodyPr>
            <a:lstStyle>
              <a:lvl1pPr algn="ctr" defTabSz="821531">
                <a:defRPr sz="1100" b="1">
                  <a:solidFill>
                    <a:srgbClr val="FFFFFF"/>
                  </a:solidFill>
                  <a:latin typeface="Akkurat Pro"/>
                  <a:ea typeface="Akkurat Pro"/>
                  <a:cs typeface="Akkurat Pro"/>
                  <a:sym typeface="Akkurat Pro"/>
                </a:defRPr>
              </a:lvl1pPr>
            </a:lstStyle>
            <a:p>
              <a:r>
                <a:t>120</a:t>
              </a:r>
            </a:p>
          </p:txBody>
        </p:sp>
        <p:sp>
          <p:nvSpPr>
            <p:cNvPr id="61" name="140"/>
            <p:cNvSpPr txBox="1"/>
            <p:nvPr/>
          </p:nvSpPr>
          <p:spPr>
            <a:xfrm>
              <a:off x="0" y="882933"/>
              <a:ext cx="499842"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70000" lnSpcReduction="20000"/>
            </a:bodyPr>
            <a:lstStyle>
              <a:lvl1pPr algn="ctr" defTabSz="821531">
                <a:defRPr sz="1100" b="1">
                  <a:solidFill>
                    <a:srgbClr val="FFFFFF"/>
                  </a:solidFill>
                  <a:latin typeface="Akkurat Pro"/>
                  <a:ea typeface="Akkurat Pro"/>
                  <a:cs typeface="Akkurat Pro"/>
                  <a:sym typeface="Akkurat Pro"/>
                </a:defRPr>
              </a:lvl1pPr>
            </a:lstStyle>
            <a:p>
              <a:r>
                <a:t>140</a:t>
              </a:r>
            </a:p>
          </p:txBody>
        </p:sp>
        <p:sp>
          <p:nvSpPr>
            <p:cNvPr id="62" name="160"/>
            <p:cNvSpPr txBox="1"/>
            <p:nvPr/>
          </p:nvSpPr>
          <p:spPr>
            <a:xfrm>
              <a:off x="0" y="135399"/>
              <a:ext cx="499842"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70000" lnSpcReduction="20000"/>
            </a:bodyPr>
            <a:lstStyle>
              <a:lvl1pPr algn="ctr" defTabSz="821531">
                <a:defRPr sz="1100" b="1">
                  <a:solidFill>
                    <a:srgbClr val="FFFFFF"/>
                  </a:solidFill>
                  <a:latin typeface="Akkurat Pro"/>
                  <a:ea typeface="Akkurat Pro"/>
                  <a:cs typeface="Akkurat Pro"/>
                  <a:sym typeface="Akkurat Pro"/>
                </a:defRPr>
              </a:lvl1pPr>
            </a:lstStyle>
            <a:p>
              <a:r>
                <a:t>160</a:t>
              </a:r>
            </a:p>
          </p:txBody>
        </p:sp>
        <p:sp>
          <p:nvSpPr>
            <p:cNvPr id="63" name="Run1"/>
            <p:cNvSpPr txBox="1"/>
            <p:nvPr/>
          </p:nvSpPr>
          <p:spPr>
            <a:xfrm>
              <a:off x="1065549" y="6501900"/>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92500" lnSpcReduction="20000"/>
            </a:bodyPr>
            <a:lstStyle>
              <a:lvl1pPr algn="ctr" defTabSz="821531">
                <a:defRPr sz="2800" b="1">
                  <a:solidFill>
                    <a:srgbClr val="FFFFFF"/>
                  </a:solidFill>
                  <a:latin typeface="Akkurat Pro"/>
                  <a:ea typeface="Akkurat Pro"/>
                  <a:cs typeface="Akkurat Pro"/>
                  <a:sym typeface="Akkurat Pro"/>
                </a:defRPr>
              </a:lvl1pPr>
            </a:lstStyle>
            <a:p>
              <a:r>
                <a:t>Run1</a:t>
              </a:r>
            </a:p>
          </p:txBody>
        </p:sp>
        <p:sp>
          <p:nvSpPr>
            <p:cNvPr id="64" name="Run2"/>
            <p:cNvSpPr txBox="1"/>
            <p:nvPr/>
          </p:nvSpPr>
          <p:spPr>
            <a:xfrm>
              <a:off x="3158137" y="6501900"/>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92500" lnSpcReduction="20000"/>
            </a:bodyPr>
            <a:lstStyle>
              <a:lvl1pPr algn="ctr" defTabSz="821531">
                <a:defRPr sz="2800" b="1">
                  <a:solidFill>
                    <a:srgbClr val="FFFFFF"/>
                  </a:solidFill>
                  <a:latin typeface="Akkurat Pro"/>
                  <a:ea typeface="Akkurat Pro"/>
                  <a:cs typeface="Akkurat Pro"/>
                  <a:sym typeface="Akkurat Pro"/>
                </a:defRPr>
              </a:lvl1pPr>
            </a:lstStyle>
            <a:p>
              <a:r>
                <a:t>Run2</a:t>
              </a:r>
            </a:p>
          </p:txBody>
        </p:sp>
        <p:sp>
          <p:nvSpPr>
            <p:cNvPr id="65" name="Run3"/>
            <p:cNvSpPr txBox="1"/>
            <p:nvPr/>
          </p:nvSpPr>
          <p:spPr>
            <a:xfrm>
              <a:off x="5314261" y="6501900"/>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92500" lnSpcReduction="20000"/>
            </a:bodyPr>
            <a:lstStyle>
              <a:lvl1pPr algn="ctr" defTabSz="821531">
                <a:defRPr sz="2800" b="1">
                  <a:solidFill>
                    <a:srgbClr val="FFFFFF"/>
                  </a:solidFill>
                  <a:latin typeface="Akkurat Pro"/>
                  <a:ea typeface="Akkurat Pro"/>
                  <a:cs typeface="Akkurat Pro"/>
                  <a:sym typeface="Akkurat Pro"/>
                </a:defRPr>
              </a:lvl1pPr>
            </a:lstStyle>
            <a:p>
              <a:r>
                <a:t>Run3</a:t>
              </a:r>
            </a:p>
          </p:txBody>
        </p:sp>
        <p:sp>
          <p:nvSpPr>
            <p:cNvPr id="66" name="Run4"/>
            <p:cNvSpPr txBox="1"/>
            <p:nvPr/>
          </p:nvSpPr>
          <p:spPr>
            <a:xfrm>
              <a:off x="7437513" y="6501900"/>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92500" lnSpcReduction="20000"/>
            </a:bodyPr>
            <a:lstStyle>
              <a:lvl1pPr algn="ctr" defTabSz="821531">
                <a:defRPr sz="2800" b="1">
                  <a:solidFill>
                    <a:srgbClr val="FFFFFF"/>
                  </a:solidFill>
                  <a:latin typeface="Akkurat Pro"/>
                  <a:ea typeface="Akkurat Pro"/>
                  <a:cs typeface="Akkurat Pro"/>
                  <a:sym typeface="Akkurat Pro"/>
                </a:defRPr>
              </a:lvl1pPr>
            </a:lstStyle>
            <a:p>
              <a:r>
                <a:t>Run4</a:t>
              </a:r>
            </a:p>
          </p:txBody>
        </p:sp>
        <p:sp>
          <p:nvSpPr>
            <p:cNvPr id="67" name="GRID"/>
            <p:cNvSpPr txBox="1"/>
            <p:nvPr/>
          </p:nvSpPr>
          <p:spPr>
            <a:xfrm>
              <a:off x="1166058" y="120197"/>
              <a:ext cx="1005090" cy="502546"/>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100" b="1">
                  <a:solidFill>
                    <a:srgbClr val="FFFFFF"/>
                  </a:solidFill>
                  <a:latin typeface="Akkurat Pro"/>
                  <a:ea typeface="Akkurat Pro"/>
                  <a:cs typeface="Akkurat Pro"/>
                  <a:sym typeface="Akkurat Pro"/>
                </a:defRPr>
              </a:lvl1pPr>
            </a:lstStyle>
            <a:p>
              <a:r>
                <a:t>GRID</a:t>
              </a:r>
            </a:p>
          </p:txBody>
        </p:sp>
        <p:sp>
          <p:nvSpPr>
            <p:cNvPr id="68" name="ATLAS"/>
            <p:cNvSpPr txBox="1"/>
            <p:nvPr/>
          </p:nvSpPr>
          <p:spPr>
            <a:xfrm>
              <a:off x="1166058" y="672771"/>
              <a:ext cx="1005090" cy="502545"/>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100" b="1">
                  <a:solidFill>
                    <a:srgbClr val="FFFFFF"/>
                  </a:solidFill>
                  <a:latin typeface="Akkurat Pro"/>
                  <a:ea typeface="Akkurat Pro"/>
                  <a:cs typeface="Akkurat Pro"/>
                  <a:sym typeface="Akkurat Pro"/>
                </a:defRPr>
              </a:lvl1pPr>
            </a:lstStyle>
            <a:p>
              <a:r>
                <a:t>ATLAS</a:t>
              </a:r>
            </a:p>
          </p:txBody>
        </p:sp>
        <p:sp>
          <p:nvSpPr>
            <p:cNvPr id="69" name="CMS"/>
            <p:cNvSpPr txBox="1"/>
            <p:nvPr/>
          </p:nvSpPr>
          <p:spPr>
            <a:xfrm>
              <a:off x="1166058" y="1225343"/>
              <a:ext cx="1005090" cy="502546"/>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100" b="1">
                  <a:solidFill>
                    <a:srgbClr val="FFFFFF"/>
                  </a:solidFill>
                  <a:latin typeface="Akkurat Pro"/>
                  <a:ea typeface="Akkurat Pro"/>
                  <a:cs typeface="Akkurat Pro"/>
                  <a:sym typeface="Akkurat Pro"/>
                </a:defRPr>
              </a:lvl1pPr>
            </a:lstStyle>
            <a:p>
              <a:r>
                <a:t>CMS</a:t>
              </a:r>
            </a:p>
          </p:txBody>
        </p:sp>
        <p:sp>
          <p:nvSpPr>
            <p:cNvPr id="70" name="LHCb"/>
            <p:cNvSpPr txBox="1"/>
            <p:nvPr/>
          </p:nvSpPr>
          <p:spPr>
            <a:xfrm>
              <a:off x="1166058" y="1777915"/>
              <a:ext cx="1005090" cy="502546"/>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100" b="1">
                  <a:solidFill>
                    <a:srgbClr val="FFFFFF"/>
                  </a:solidFill>
                  <a:latin typeface="Akkurat Pro"/>
                  <a:ea typeface="Akkurat Pro"/>
                  <a:cs typeface="Akkurat Pro"/>
                  <a:sym typeface="Akkurat Pro"/>
                </a:defRPr>
              </a:lvl1pPr>
            </a:lstStyle>
            <a:p>
              <a:r>
                <a:t>LHCb</a:t>
              </a:r>
            </a:p>
          </p:txBody>
        </p:sp>
        <p:sp>
          <p:nvSpPr>
            <p:cNvPr id="71" name="ALICE"/>
            <p:cNvSpPr txBox="1"/>
            <p:nvPr/>
          </p:nvSpPr>
          <p:spPr>
            <a:xfrm>
              <a:off x="1166058" y="2330489"/>
              <a:ext cx="1005090" cy="502546"/>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100" b="1">
                  <a:solidFill>
                    <a:srgbClr val="FFFFFF"/>
                  </a:solidFill>
                  <a:latin typeface="Akkurat Pro"/>
                  <a:ea typeface="Akkurat Pro"/>
                  <a:cs typeface="Akkurat Pro"/>
                  <a:sym typeface="Akkurat Pro"/>
                </a:defRPr>
              </a:lvl1pPr>
            </a:lstStyle>
            <a:p>
              <a:r>
                <a:t>ALICE</a:t>
              </a:r>
            </a:p>
          </p:txBody>
        </p:sp>
        <p:sp>
          <p:nvSpPr>
            <p:cNvPr id="72" name="矩形"/>
            <p:cNvSpPr/>
            <p:nvPr/>
          </p:nvSpPr>
          <p:spPr>
            <a:xfrm>
              <a:off x="5243268" y="6252430"/>
              <a:ext cx="1348509" cy="102067"/>
            </a:xfrm>
            <a:prstGeom prst="rect">
              <a:avLst/>
            </a:prstGeom>
            <a:solidFill>
              <a:srgbClr val="FFFC79"/>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73" name="矩形"/>
            <p:cNvSpPr/>
            <p:nvPr/>
          </p:nvSpPr>
          <p:spPr>
            <a:xfrm>
              <a:off x="7364167" y="5651341"/>
              <a:ext cx="1348509" cy="399416"/>
            </a:xfrm>
            <a:prstGeom prst="rect">
              <a:avLst/>
            </a:prstGeom>
            <a:solidFill>
              <a:srgbClr val="8EFA80"/>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74" name="矩形"/>
            <p:cNvSpPr/>
            <p:nvPr/>
          </p:nvSpPr>
          <p:spPr>
            <a:xfrm>
              <a:off x="5243267" y="6051928"/>
              <a:ext cx="1348509" cy="217846"/>
            </a:xfrm>
            <a:prstGeom prst="rect">
              <a:avLst/>
            </a:prstGeom>
            <a:solidFill>
              <a:srgbClr val="FF9B95"/>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75" name="矩形"/>
            <p:cNvSpPr/>
            <p:nvPr/>
          </p:nvSpPr>
          <p:spPr>
            <a:xfrm>
              <a:off x="7364167" y="5093724"/>
              <a:ext cx="1348509" cy="565015"/>
            </a:xfrm>
            <a:prstGeom prst="rect">
              <a:avLst/>
            </a:prstGeom>
            <a:solidFill>
              <a:srgbClr val="8580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76" name="矩形"/>
            <p:cNvSpPr/>
            <p:nvPr/>
          </p:nvSpPr>
          <p:spPr>
            <a:xfrm>
              <a:off x="7364167" y="6248169"/>
              <a:ext cx="1348509" cy="102066"/>
            </a:xfrm>
            <a:prstGeom prst="rect">
              <a:avLst/>
            </a:prstGeom>
            <a:solidFill>
              <a:srgbClr val="FFFC79"/>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77" name="矩形"/>
            <p:cNvSpPr/>
            <p:nvPr/>
          </p:nvSpPr>
          <p:spPr>
            <a:xfrm>
              <a:off x="7364165" y="6047667"/>
              <a:ext cx="1348509" cy="217846"/>
            </a:xfrm>
            <a:prstGeom prst="rect">
              <a:avLst/>
            </a:prstGeom>
            <a:solidFill>
              <a:srgbClr val="FF9B95"/>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78" name="正方形"/>
            <p:cNvSpPr/>
            <p:nvPr/>
          </p:nvSpPr>
          <p:spPr>
            <a:xfrm>
              <a:off x="1021530" y="2503188"/>
              <a:ext cx="160491" cy="166266"/>
            </a:xfrm>
            <a:prstGeom prst="rect">
              <a:avLst/>
            </a:prstGeom>
            <a:solidFill>
              <a:srgbClr val="FFFC79"/>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79" name="正方形"/>
            <p:cNvSpPr/>
            <p:nvPr/>
          </p:nvSpPr>
          <p:spPr>
            <a:xfrm>
              <a:off x="1021530" y="1946055"/>
              <a:ext cx="160491" cy="166267"/>
            </a:xfrm>
            <a:prstGeom prst="rect">
              <a:avLst/>
            </a:prstGeom>
            <a:solidFill>
              <a:srgbClr val="F99B95"/>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80" name="正方形"/>
            <p:cNvSpPr/>
            <p:nvPr/>
          </p:nvSpPr>
          <p:spPr>
            <a:xfrm>
              <a:off x="1021530" y="1393483"/>
              <a:ext cx="160491" cy="166266"/>
            </a:xfrm>
            <a:prstGeom prst="rect">
              <a:avLst/>
            </a:prstGeom>
            <a:solidFill>
              <a:srgbClr val="8EFA80"/>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81" name="正方形"/>
            <p:cNvSpPr/>
            <p:nvPr/>
          </p:nvSpPr>
          <p:spPr>
            <a:xfrm>
              <a:off x="1021530" y="840910"/>
              <a:ext cx="160491" cy="166267"/>
            </a:xfrm>
            <a:prstGeom prst="rect">
              <a:avLst/>
            </a:prstGeom>
            <a:solidFill>
              <a:srgbClr val="8480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82" name="正方形"/>
            <p:cNvSpPr/>
            <p:nvPr/>
          </p:nvSpPr>
          <p:spPr>
            <a:xfrm>
              <a:off x="1021530" y="288337"/>
              <a:ext cx="160491" cy="166266"/>
            </a:xfrm>
            <a:prstGeom prst="rect">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spTree>
    <p:extLst>
      <p:ext uri="{BB962C8B-B14F-4D97-AF65-F5344CB8AC3E}">
        <p14:creationId xmlns:p14="http://schemas.microsoft.com/office/powerpoint/2010/main" val="47336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p:tmAbs val="0"/>
                                  </p:iterate>
                                  <p:childTnLst>
                                    <p:set>
                                      <p:cBhvr>
                                        <p:cTn id="6" fill="hold"/>
                                        <p:tgtEl>
                                          <p:spTgt spid="8"/>
                                        </p:tgtEl>
                                        <p:attrNameLst>
                                          <p:attrName>style.visibility</p:attrName>
                                        </p:attrNameLst>
                                      </p:cBhvr>
                                      <p:to>
                                        <p:strVal val="visible"/>
                                      </p:to>
                                    </p:set>
                                    <p:animEffect transition="in" filter="wipe(down)">
                                      <p:cBhvr>
                                        <p:cTn id="7" dur="700"/>
                                        <p:tgtEl>
                                          <p:spTgt spid="8"/>
                                        </p:tgtEl>
                                      </p:cBhvr>
                                    </p:animEffect>
                                  </p:childTnLst>
                                </p:cTn>
                              </p:par>
                            </p:childTnLst>
                          </p:cTn>
                        </p:par>
                        <p:par>
                          <p:cTn id="8" fill="hold">
                            <p:stCondLst>
                              <p:cond delay="700"/>
                            </p:stCondLst>
                            <p:childTnLst>
                              <p:par>
                                <p:cTn id="9" presetID="22" presetClass="entr" presetSubtype="4" fill="hold" grpId="0" nodeType="afterEffect">
                                  <p:stCondLst>
                                    <p:cond delay="0"/>
                                  </p:stCondLst>
                                  <p:iterate>
                                    <p:tmAbs val="0"/>
                                  </p:iterate>
                                  <p:childTnLst>
                                    <p:set>
                                      <p:cBhvr>
                                        <p:cTn id="10" fill="hold"/>
                                        <p:tgtEl>
                                          <p:spTgt spid="47"/>
                                        </p:tgtEl>
                                        <p:attrNameLst>
                                          <p:attrName>style.visibility</p:attrName>
                                        </p:attrNameLst>
                                      </p:cBhvr>
                                      <p:to>
                                        <p:strVal val="visible"/>
                                      </p:to>
                                    </p:set>
                                    <p:animEffect transition="in" filter="wipe(down)">
                                      <p:cBhvr>
                                        <p:cTn id="11" dur="7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47"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Clouds At </a:t>
            </a:r>
            <a:r>
              <a:rPr lang="en-US" dirty="0" smtClean="0"/>
              <a:t>Scale Collaboration</a:t>
            </a:r>
            <a:endParaRPr lang="en-US" dirty="0"/>
          </a:p>
        </p:txBody>
      </p:sp>
      <p:sp>
        <p:nvSpPr>
          <p:cNvPr id="5" name="Slide Number Placeholder 4"/>
          <p:cNvSpPr>
            <a:spLocks noGrp="1"/>
          </p:cNvSpPr>
          <p:nvPr>
            <p:ph type="sldNum" sz="quarter" idx="4"/>
          </p:nvPr>
        </p:nvSpPr>
        <p:spPr/>
        <p:txBody>
          <a:bodyPr/>
          <a:lstStyle/>
          <a:p>
            <a:fld id="{0BDC9998-F160-0648-AE16-02B384CB3876}" type="slidenum">
              <a:rPr lang="en-US" smtClean="0"/>
              <a:t>9</a:t>
            </a:fld>
            <a:endParaRPr lang="en-US"/>
          </a:p>
        </p:txBody>
      </p:sp>
      <p:grpSp>
        <p:nvGrpSpPr>
          <p:cNvPr id="83" name="2"/>
          <p:cNvGrpSpPr/>
          <p:nvPr/>
        </p:nvGrpSpPr>
        <p:grpSpPr>
          <a:xfrm>
            <a:off x="16954943" y="4664523"/>
            <a:ext cx="9049053" cy="7255717"/>
            <a:chOff x="423910" y="342857"/>
            <a:chExt cx="9049052" cy="7255716"/>
          </a:xfrm>
        </p:grpSpPr>
        <p:grpSp>
          <p:nvGrpSpPr>
            <p:cNvPr id="84" name="成组"/>
            <p:cNvGrpSpPr/>
            <p:nvPr/>
          </p:nvGrpSpPr>
          <p:grpSpPr>
            <a:xfrm>
              <a:off x="423910" y="342857"/>
              <a:ext cx="8916932" cy="7255718"/>
              <a:chOff x="0" y="0"/>
              <a:chExt cx="8916931" cy="7255716"/>
            </a:xfrm>
          </p:grpSpPr>
          <p:sp>
            <p:nvSpPr>
              <p:cNvPr id="109"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10"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11"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112"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113"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114"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115"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116"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85" name="成组"/>
            <p:cNvGrpSpPr/>
            <p:nvPr/>
          </p:nvGrpSpPr>
          <p:grpSpPr>
            <a:xfrm>
              <a:off x="993396" y="800322"/>
              <a:ext cx="8479567" cy="5730380"/>
              <a:chOff x="0" y="0"/>
              <a:chExt cx="8479566" cy="5730378"/>
            </a:xfrm>
          </p:grpSpPr>
          <p:sp>
            <p:nvSpPr>
              <p:cNvPr id="86"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87" name="成组"/>
              <p:cNvGrpSpPr/>
              <p:nvPr/>
            </p:nvGrpSpPr>
            <p:grpSpPr>
              <a:xfrm>
                <a:off x="413838" y="-1"/>
                <a:ext cx="8065729" cy="5730380"/>
                <a:chOff x="0" y="0"/>
                <a:chExt cx="8065727" cy="5730379"/>
              </a:xfrm>
            </p:grpSpPr>
            <p:sp>
              <p:nvSpPr>
                <p:cNvPr id="88"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89"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90"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91" name="成组"/>
                <p:cNvGrpSpPr/>
                <p:nvPr/>
              </p:nvGrpSpPr>
              <p:grpSpPr>
                <a:xfrm>
                  <a:off x="1590661" y="4845577"/>
                  <a:ext cx="842705" cy="842705"/>
                  <a:chOff x="63311" y="0"/>
                  <a:chExt cx="842704" cy="842704"/>
                </a:xfrm>
              </p:grpSpPr>
              <p:sp>
                <p:nvSpPr>
                  <p:cNvPr id="107"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8"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92" name="成组"/>
                <p:cNvGrpSpPr/>
                <p:nvPr/>
              </p:nvGrpSpPr>
              <p:grpSpPr>
                <a:xfrm>
                  <a:off x="2575366" y="4355076"/>
                  <a:ext cx="981004" cy="981004"/>
                  <a:chOff x="12012" y="0"/>
                  <a:chExt cx="981003" cy="981003"/>
                </a:xfrm>
              </p:grpSpPr>
              <p:sp>
                <p:nvSpPr>
                  <p:cNvPr id="105"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6"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93" name="成组"/>
                <p:cNvGrpSpPr/>
                <p:nvPr/>
              </p:nvGrpSpPr>
              <p:grpSpPr>
                <a:xfrm>
                  <a:off x="3794155" y="3780807"/>
                  <a:ext cx="1034619" cy="1034619"/>
                  <a:chOff x="0" y="0"/>
                  <a:chExt cx="1034618" cy="1034618"/>
                </a:xfrm>
              </p:grpSpPr>
              <p:sp>
                <p:nvSpPr>
                  <p:cNvPr id="103"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4"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94" name="成组"/>
                <p:cNvGrpSpPr/>
                <p:nvPr/>
              </p:nvGrpSpPr>
              <p:grpSpPr>
                <a:xfrm>
                  <a:off x="4748367" y="3198562"/>
                  <a:ext cx="842705" cy="842705"/>
                  <a:chOff x="0" y="0"/>
                  <a:chExt cx="842704" cy="842704"/>
                </a:xfrm>
              </p:grpSpPr>
              <p:sp>
                <p:nvSpPr>
                  <p:cNvPr id="101"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2"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95" name="成组"/>
                <p:cNvGrpSpPr/>
                <p:nvPr/>
              </p:nvGrpSpPr>
              <p:grpSpPr>
                <a:xfrm>
                  <a:off x="5403183" y="1831618"/>
                  <a:ext cx="1482507" cy="1482507"/>
                  <a:chOff x="118429" y="0"/>
                  <a:chExt cx="1482506" cy="1482506"/>
                </a:xfrm>
              </p:grpSpPr>
              <p:sp>
                <p:nvSpPr>
                  <p:cNvPr id="99"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00"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96" name="成组"/>
                <p:cNvGrpSpPr/>
                <p:nvPr/>
              </p:nvGrpSpPr>
              <p:grpSpPr>
                <a:xfrm>
                  <a:off x="6346362" y="-1"/>
                  <a:ext cx="1719366" cy="1719367"/>
                  <a:chOff x="0" y="0"/>
                  <a:chExt cx="1719365" cy="1719365"/>
                </a:xfrm>
              </p:grpSpPr>
              <p:sp>
                <p:nvSpPr>
                  <p:cNvPr id="97"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98"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117" name="2"/>
          <p:cNvGrpSpPr/>
          <p:nvPr/>
        </p:nvGrpSpPr>
        <p:grpSpPr>
          <a:xfrm>
            <a:off x="17107343" y="4816923"/>
            <a:ext cx="9049053" cy="7255717"/>
            <a:chOff x="423910" y="342857"/>
            <a:chExt cx="9049052" cy="7255716"/>
          </a:xfrm>
        </p:grpSpPr>
        <p:grpSp>
          <p:nvGrpSpPr>
            <p:cNvPr id="118" name="成组"/>
            <p:cNvGrpSpPr/>
            <p:nvPr/>
          </p:nvGrpSpPr>
          <p:grpSpPr>
            <a:xfrm>
              <a:off x="423910" y="342857"/>
              <a:ext cx="8916932" cy="7255718"/>
              <a:chOff x="0" y="0"/>
              <a:chExt cx="8916931" cy="7255716"/>
            </a:xfrm>
          </p:grpSpPr>
          <p:sp>
            <p:nvSpPr>
              <p:cNvPr id="143"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44"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45"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146"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147"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148"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149"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150"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119" name="成组"/>
            <p:cNvGrpSpPr/>
            <p:nvPr/>
          </p:nvGrpSpPr>
          <p:grpSpPr>
            <a:xfrm>
              <a:off x="993396" y="800322"/>
              <a:ext cx="8479567" cy="5730380"/>
              <a:chOff x="0" y="0"/>
              <a:chExt cx="8479566" cy="5730378"/>
            </a:xfrm>
          </p:grpSpPr>
          <p:sp>
            <p:nvSpPr>
              <p:cNvPr id="120"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21" name="成组"/>
              <p:cNvGrpSpPr/>
              <p:nvPr/>
            </p:nvGrpSpPr>
            <p:grpSpPr>
              <a:xfrm>
                <a:off x="413838" y="-1"/>
                <a:ext cx="8065729" cy="5730380"/>
                <a:chOff x="0" y="0"/>
                <a:chExt cx="8065727" cy="5730379"/>
              </a:xfrm>
            </p:grpSpPr>
            <p:sp>
              <p:nvSpPr>
                <p:cNvPr id="122"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23"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24"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25" name="成组"/>
                <p:cNvGrpSpPr/>
                <p:nvPr/>
              </p:nvGrpSpPr>
              <p:grpSpPr>
                <a:xfrm>
                  <a:off x="1590661" y="4845577"/>
                  <a:ext cx="842705" cy="842705"/>
                  <a:chOff x="63311" y="0"/>
                  <a:chExt cx="842704" cy="842704"/>
                </a:xfrm>
              </p:grpSpPr>
              <p:sp>
                <p:nvSpPr>
                  <p:cNvPr id="141"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42"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126" name="成组"/>
                <p:cNvGrpSpPr/>
                <p:nvPr/>
              </p:nvGrpSpPr>
              <p:grpSpPr>
                <a:xfrm>
                  <a:off x="2575366" y="4355076"/>
                  <a:ext cx="981004" cy="981004"/>
                  <a:chOff x="12012" y="0"/>
                  <a:chExt cx="981003" cy="981003"/>
                </a:xfrm>
              </p:grpSpPr>
              <p:sp>
                <p:nvSpPr>
                  <p:cNvPr id="139"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40"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127" name="成组"/>
                <p:cNvGrpSpPr/>
                <p:nvPr/>
              </p:nvGrpSpPr>
              <p:grpSpPr>
                <a:xfrm>
                  <a:off x="3794155" y="3780807"/>
                  <a:ext cx="1034619" cy="1034619"/>
                  <a:chOff x="0" y="0"/>
                  <a:chExt cx="1034618" cy="1034618"/>
                </a:xfrm>
              </p:grpSpPr>
              <p:sp>
                <p:nvSpPr>
                  <p:cNvPr id="137"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38"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128" name="成组"/>
                <p:cNvGrpSpPr/>
                <p:nvPr/>
              </p:nvGrpSpPr>
              <p:grpSpPr>
                <a:xfrm>
                  <a:off x="4748367" y="3198562"/>
                  <a:ext cx="842705" cy="842705"/>
                  <a:chOff x="0" y="0"/>
                  <a:chExt cx="842704" cy="842704"/>
                </a:xfrm>
              </p:grpSpPr>
              <p:sp>
                <p:nvSpPr>
                  <p:cNvPr id="135"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36"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129" name="成组"/>
                <p:cNvGrpSpPr/>
                <p:nvPr/>
              </p:nvGrpSpPr>
              <p:grpSpPr>
                <a:xfrm>
                  <a:off x="5403183" y="1831618"/>
                  <a:ext cx="1482507" cy="1482507"/>
                  <a:chOff x="118429" y="0"/>
                  <a:chExt cx="1482506" cy="1482506"/>
                </a:xfrm>
              </p:grpSpPr>
              <p:sp>
                <p:nvSpPr>
                  <p:cNvPr id="133"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34"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130" name="成组"/>
                <p:cNvGrpSpPr/>
                <p:nvPr/>
              </p:nvGrpSpPr>
              <p:grpSpPr>
                <a:xfrm>
                  <a:off x="6346362" y="-1"/>
                  <a:ext cx="1719366" cy="1719367"/>
                  <a:chOff x="0" y="0"/>
                  <a:chExt cx="1719365" cy="1719365"/>
                </a:xfrm>
              </p:grpSpPr>
              <p:sp>
                <p:nvSpPr>
                  <p:cNvPr id="131"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132"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151" name="2"/>
          <p:cNvGrpSpPr/>
          <p:nvPr/>
        </p:nvGrpSpPr>
        <p:grpSpPr>
          <a:xfrm>
            <a:off x="17259743" y="4969323"/>
            <a:ext cx="9049053" cy="7255717"/>
            <a:chOff x="423910" y="342857"/>
            <a:chExt cx="9049052" cy="7255716"/>
          </a:xfrm>
        </p:grpSpPr>
        <p:grpSp>
          <p:nvGrpSpPr>
            <p:cNvPr id="152" name="成组"/>
            <p:cNvGrpSpPr/>
            <p:nvPr/>
          </p:nvGrpSpPr>
          <p:grpSpPr>
            <a:xfrm>
              <a:off x="423910" y="342857"/>
              <a:ext cx="8916932" cy="7255718"/>
              <a:chOff x="0" y="0"/>
              <a:chExt cx="8916931" cy="7255716"/>
            </a:xfrm>
          </p:grpSpPr>
          <p:sp>
            <p:nvSpPr>
              <p:cNvPr id="177"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8"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9"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180"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181"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182"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183"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184"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153" name="成组"/>
            <p:cNvGrpSpPr/>
            <p:nvPr/>
          </p:nvGrpSpPr>
          <p:grpSpPr>
            <a:xfrm>
              <a:off x="993396" y="800322"/>
              <a:ext cx="8479567" cy="5730380"/>
              <a:chOff x="0" y="0"/>
              <a:chExt cx="8479566" cy="5730378"/>
            </a:xfrm>
          </p:grpSpPr>
          <p:sp>
            <p:nvSpPr>
              <p:cNvPr id="154"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55" name="成组"/>
              <p:cNvGrpSpPr/>
              <p:nvPr/>
            </p:nvGrpSpPr>
            <p:grpSpPr>
              <a:xfrm>
                <a:off x="413838" y="-1"/>
                <a:ext cx="8065729" cy="5730380"/>
                <a:chOff x="0" y="0"/>
                <a:chExt cx="8065727" cy="5730379"/>
              </a:xfrm>
            </p:grpSpPr>
            <p:sp>
              <p:nvSpPr>
                <p:cNvPr id="156"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57"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58"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59" name="成组"/>
                <p:cNvGrpSpPr/>
                <p:nvPr/>
              </p:nvGrpSpPr>
              <p:grpSpPr>
                <a:xfrm>
                  <a:off x="1590661" y="4845577"/>
                  <a:ext cx="842705" cy="842705"/>
                  <a:chOff x="63311" y="0"/>
                  <a:chExt cx="842704" cy="842704"/>
                </a:xfrm>
              </p:grpSpPr>
              <p:sp>
                <p:nvSpPr>
                  <p:cNvPr id="175"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6"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160" name="成组"/>
                <p:cNvGrpSpPr/>
                <p:nvPr/>
              </p:nvGrpSpPr>
              <p:grpSpPr>
                <a:xfrm>
                  <a:off x="2575366" y="4355076"/>
                  <a:ext cx="981004" cy="981004"/>
                  <a:chOff x="12012" y="0"/>
                  <a:chExt cx="981003" cy="981003"/>
                </a:xfrm>
              </p:grpSpPr>
              <p:sp>
                <p:nvSpPr>
                  <p:cNvPr id="173"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4"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161" name="成组"/>
                <p:cNvGrpSpPr/>
                <p:nvPr/>
              </p:nvGrpSpPr>
              <p:grpSpPr>
                <a:xfrm>
                  <a:off x="3794155" y="3780807"/>
                  <a:ext cx="1034619" cy="1034619"/>
                  <a:chOff x="0" y="0"/>
                  <a:chExt cx="1034618" cy="1034618"/>
                </a:xfrm>
              </p:grpSpPr>
              <p:sp>
                <p:nvSpPr>
                  <p:cNvPr id="171"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2"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162" name="成组"/>
                <p:cNvGrpSpPr/>
                <p:nvPr/>
              </p:nvGrpSpPr>
              <p:grpSpPr>
                <a:xfrm>
                  <a:off x="4748367" y="3198562"/>
                  <a:ext cx="842705" cy="842705"/>
                  <a:chOff x="0" y="0"/>
                  <a:chExt cx="842704" cy="842704"/>
                </a:xfrm>
              </p:grpSpPr>
              <p:sp>
                <p:nvSpPr>
                  <p:cNvPr id="169"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70"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163" name="成组"/>
                <p:cNvGrpSpPr/>
                <p:nvPr/>
              </p:nvGrpSpPr>
              <p:grpSpPr>
                <a:xfrm>
                  <a:off x="5403183" y="1831618"/>
                  <a:ext cx="1482507" cy="1482507"/>
                  <a:chOff x="118429" y="0"/>
                  <a:chExt cx="1482506" cy="1482506"/>
                </a:xfrm>
              </p:grpSpPr>
              <p:sp>
                <p:nvSpPr>
                  <p:cNvPr id="167"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68"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164" name="成组"/>
                <p:cNvGrpSpPr/>
                <p:nvPr/>
              </p:nvGrpSpPr>
              <p:grpSpPr>
                <a:xfrm>
                  <a:off x="6346362" y="-1"/>
                  <a:ext cx="1719366" cy="1719367"/>
                  <a:chOff x="0" y="0"/>
                  <a:chExt cx="1719365" cy="1719365"/>
                </a:xfrm>
              </p:grpSpPr>
              <p:sp>
                <p:nvSpPr>
                  <p:cNvPr id="165"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166"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185" name="2"/>
          <p:cNvGrpSpPr/>
          <p:nvPr/>
        </p:nvGrpSpPr>
        <p:grpSpPr>
          <a:xfrm>
            <a:off x="17412143" y="5121723"/>
            <a:ext cx="9049053" cy="7255717"/>
            <a:chOff x="423910" y="342857"/>
            <a:chExt cx="9049052" cy="7255716"/>
          </a:xfrm>
        </p:grpSpPr>
        <p:grpSp>
          <p:nvGrpSpPr>
            <p:cNvPr id="186" name="成组"/>
            <p:cNvGrpSpPr/>
            <p:nvPr/>
          </p:nvGrpSpPr>
          <p:grpSpPr>
            <a:xfrm>
              <a:off x="423910" y="342857"/>
              <a:ext cx="8916932" cy="7255718"/>
              <a:chOff x="0" y="0"/>
              <a:chExt cx="8916931" cy="7255716"/>
            </a:xfrm>
          </p:grpSpPr>
          <p:sp>
            <p:nvSpPr>
              <p:cNvPr id="211"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12"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13"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214"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215"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216"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217"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218"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187" name="成组"/>
            <p:cNvGrpSpPr/>
            <p:nvPr/>
          </p:nvGrpSpPr>
          <p:grpSpPr>
            <a:xfrm>
              <a:off x="993396" y="800322"/>
              <a:ext cx="8479567" cy="5730380"/>
              <a:chOff x="0" y="0"/>
              <a:chExt cx="8479566" cy="5730378"/>
            </a:xfrm>
          </p:grpSpPr>
          <p:sp>
            <p:nvSpPr>
              <p:cNvPr id="188"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89" name="成组"/>
              <p:cNvGrpSpPr/>
              <p:nvPr/>
            </p:nvGrpSpPr>
            <p:grpSpPr>
              <a:xfrm>
                <a:off x="413838" y="-1"/>
                <a:ext cx="8065729" cy="5730380"/>
                <a:chOff x="0" y="0"/>
                <a:chExt cx="8065727" cy="5730379"/>
              </a:xfrm>
            </p:grpSpPr>
            <p:sp>
              <p:nvSpPr>
                <p:cNvPr id="190"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91"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192"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193" name="成组"/>
                <p:cNvGrpSpPr/>
                <p:nvPr/>
              </p:nvGrpSpPr>
              <p:grpSpPr>
                <a:xfrm>
                  <a:off x="1590661" y="4845577"/>
                  <a:ext cx="842705" cy="842705"/>
                  <a:chOff x="63311" y="0"/>
                  <a:chExt cx="842704" cy="842704"/>
                </a:xfrm>
              </p:grpSpPr>
              <p:sp>
                <p:nvSpPr>
                  <p:cNvPr id="209"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10"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194" name="成组"/>
                <p:cNvGrpSpPr/>
                <p:nvPr/>
              </p:nvGrpSpPr>
              <p:grpSpPr>
                <a:xfrm>
                  <a:off x="2575366" y="4355076"/>
                  <a:ext cx="981004" cy="981004"/>
                  <a:chOff x="12012" y="0"/>
                  <a:chExt cx="981003" cy="981003"/>
                </a:xfrm>
              </p:grpSpPr>
              <p:sp>
                <p:nvSpPr>
                  <p:cNvPr id="207"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08"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195" name="成组"/>
                <p:cNvGrpSpPr/>
                <p:nvPr/>
              </p:nvGrpSpPr>
              <p:grpSpPr>
                <a:xfrm>
                  <a:off x="3794155" y="3780807"/>
                  <a:ext cx="1034619" cy="1034619"/>
                  <a:chOff x="0" y="0"/>
                  <a:chExt cx="1034618" cy="1034618"/>
                </a:xfrm>
              </p:grpSpPr>
              <p:sp>
                <p:nvSpPr>
                  <p:cNvPr id="205"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06"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196" name="成组"/>
                <p:cNvGrpSpPr/>
                <p:nvPr/>
              </p:nvGrpSpPr>
              <p:grpSpPr>
                <a:xfrm>
                  <a:off x="4748367" y="3198562"/>
                  <a:ext cx="842705" cy="842705"/>
                  <a:chOff x="0" y="0"/>
                  <a:chExt cx="842704" cy="842704"/>
                </a:xfrm>
              </p:grpSpPr>
              <p:sp>
                <p:nvSpPr>
                  <p:cNvPr id="203"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04"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197" name="成组"/>
                <p:cNvGrpSpPr/>
                <p:nvPr/>
              </p:nvGrpSpPr>
              <p:grpSpPr>
                <a:xfrm>
                  <a:off x="5403183" y="1831618"/>
                  <a:ext cx="1482507" cy="1482507"/>
                  <a:chOff x="118429" y="0"/>
                  <a:chExt cx="1482506" cy="1482506"/>
                </a:xfrm>
              </p:grpSpPr>
              <p:sp>
                <p:nvSpPr>
                  <p:cNvPr id="201"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02"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198" name="成组"/>
                <p:cNvGrpSpPr/>
                <p:nvPr/>
              </p:nvGrpSpPr>
              <p:grpSpPr>
                <a:xfrm>
                  <a:off x="6346362" y="-1"/>
                  <a:ext cx="1719366" cy="1719367"/>
                  <a:chOff x="0" y="0"/>
                  <a:chExt cx="1719365" cy="1719365"/>
                </a:xfrm>
              </p:grpSpPr>
              <p:sp>
                <p:nvSpPr>
                  <p:cNvPr id="199"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200"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219" name="2"/>
          <p:cNvGrpSpPr/>
          <p:nvPr/>
        </p:nvGrpSpPr>
        <p:grpSpPr>
          <a:xfrm>
            <a:off x="17564543" y="5274123"/>
            <a:ext cx="9049053" cy="7255717"/>
            <a:chOff x="423910" y="342857"/>
            <a:chExt cx="9049052" cy="7255716"/>
          </a:xfrm>
        </p:grpSpPr>
        <p:grpSp>
          <p:nvGrpSpPr>
            <p:cNvPr id="220" name="成组"/>
            <p:cNvGrpSpPr/>
            <p:nvPr/>
          </p:nvGrpSpPr>
          <p:grpSpPr>
            <a:xfrm>
              <a:off x="423910" y="342857"/>
              <a:ext cx="8916932" cy="7255718"/>
              <a:chOff x="0" y="0"/>
              <a:chExt cx="8916931" cy="7255716"/>
            </a:xfrm>
          </p:grpSpPr>
          <p:sp>
            <p:nvSpPr>
              <p:cNvPr id="245" name="线条"/>
              <p:cNvSpPr/>
              <p:nvPr/>
            </p:nvSpPr>
            <p:spPr>
              <a:xfrm flipV="1">
                <a:off x="577861" y="0"/>
                <a:ext cx="1" cy="6691146"/>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6" name="线条"/>
              <p:cNvSpPr/>
              <p:nvPr/>
            </p:nvSpPr>
            <p:spPr>
              <a:xfrm>
                <a:off x="223012" y="6357195"/>
                <a:ext cx="8693920" cy="1"/>
              </a:xfrm>
              <a:prstGeom prst="line">
                <a:avLst/>
              </a:prstGeom>
              <a:noFill/>
              <a:ln w="3175" cap="flat">
                <a:solidFill>
                  <a:srgbClr val="FFFFFF"/>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7" name="2014"/>
              <p:cNvSpPr txBox="1"/>
              <p:nvPr/>
            </p:nvSpPr>
            <p:spPr>
              <a:xfrm>
                <a:off x="1058400"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2014</a:t>
                </a:r>
              </a:p>
            </p:txBody>
          </p:sp>
          <p:sp>
            <p:nvSpPr>
              <p:cNvPr id="248" name="2015"/>
              <p:cNvSpPr txBox="1"/>
              <p:nvPr/>
            </p:nvSpPr>
            <p:spPr>
              <a:xfrm>
                <a:off x="2710914" y="6501899"/>
                <a:ext cx="1206107"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2015</a:t>
                </a:r>
              </a:p>
            </p:txBody>
          </p:sp>
          <p:sp>
            <p:nvSpPr>
              <p:cNvPr id="249" name="2016"/>
              <p:cNvSpPr txBox="1"/>
              <p:nvPr/>
            </p:nvSpPr>
            <p:spPr>
              <a:xfrm>
                <a:off x="5307112"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2016</a:t>
                </a:r>
              </a:p>
            </p:txBody>
          </p:sp>
          <p:sp>
            <p:nvSpPr>
              <p:cNvPr id="250" name="TIME"/>
              <p:cNvSpPr txBox="1"/>
              <p:nvPr/>
            </p:nvSpPr>
            <p:spPr>
              <a:xfrm>
                <a:off x="743036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TIME</a:t>
                </a:r>
              </a:p>
            </p:txBody>
          </p:sp>
          <p:sp>
            <p:nvSpPr>
              <p:cNvPr id="251" name="COMPLEXITY"/>
              <p:cNvSpPr txBox="1"/>
              <p:nvPr/>
            </p:nvSpPr>
            <p:spPr>
              <a:xfrm rot="16200000">
                <a:off x="-975099" y="1173973"/>
                <a:ext cx="2445925" cy="4957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706516">
                  <a:defRPr sz="2408" b="1">
                    <a:solidFill>
                      <a:srgbClr val="FFFFFF"/>
                    </a:solidFill>
                    <a:latin typeface="Helvetica Neue"/>
                    <a:ea typeface="Helvetica Neue"/>
                    <a:cs typeface="Helvetica Neue"/>
                    <a:sym typeface="Helvetica Neue"/>
                  </a:defRPr>
                </a:lvl1pPr>
              </a:lstStyle>
              <a:p>
                <a:r>
                  <a:rPr dirty="0"/>
                  <a:t>COMPLEXITY</a:t>
                </a:r>
              </a:p>
            </p:txBody>
          </p:sp>
          <p:sp>
            <p:nvSpPr>
              <p:cNvPr id="252" name="…"/>
              <p:cNvSpPr txBox="1"/>
              <p:nvPr/>
            </p:nvSpPr>
            <p:spPr>
              <a:xfrm>
                <a:off x="114716" y="6501899"/>
                <a:ext cx="1206108" cy="75381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
                </a:r>
              </a:p>
            </p:txBody>
          </p:sp>
        </p:grpSp>
        <p:grpSp>
          <p:nvGrpSpPr>
            <p:cNvPr id="221" name="成组"/>
            <p:cNvGrpSpPr/>
            <p:nvPr/>
          </p:nvGrpSpPr>
          <p:grpSpPr>
            <a:xfrm>
              <a:off x="993396" y="800322"/>
              <a:ext cx="8479567" cy="5730380"/>
              <a:chOff x="0" y="0"/>
              <a:chExt cx="8479566" cy="5730378"/>
            </a:xfrm>
          </p:grpSpPr>
          <p:sp>
            <p:nvSpPr>
              <p:cNvPr id="222" name="线条"/>
              <p:cNvSpPr/>
              <p:nvPr/>
            </p:nvSpPr>
            <p:spPr>
              <a:xfrm>
                <a:off x="0" y="836944"/>
                <a:ext cx="7661336" cy="4823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30" y="21364"/>
                      <a:pt x="4237" y="20848"/>
                      <a:pt x="6299" y="20065"/>
                    </a:cubicBezTo>
                    <a:cubicBezTo>
                      <a:pt x="8318" y="19298"/>
                      <a:pt x="10311" y="18268"/>
                      <a:pt x="12155" y="16685"/>
                    </a:cubicBezTo>
                    <a:cubicBezTo>
                      <a:pt x="14190" y="14939"/>
                      <a:pt x="15971" y="12585"/>
                      <a:pt x="17481" y="9861"/>
                    </a:cubicBezTo>
                    <a:cubicBezTo>
                      <a:pt x="19116" y="6909"/>
                      <a:pt x="20430" y="3527"/>
                      <a:pt x="21600" y="0"/>
                    </a:cubicBezTo>
                  </a:path>
                </a:pathLst>
              </a:custGeom>
              <a:noFill/>
              <a:ln w="12700" cap="flat">
                <a:solidFill>
                  <a:srgbClr val="2990D0">
                    <a:alpha val="85000"/>
                  </a:srgbClr>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223" name="成组"/>
              <p:cNvGrpSpPr/>
              <p:nvPr/>
            </p:nvGrpSpPr>
            <p:grpSpPr>
              <a:xfrm>
                <a:off x="413838" y="-1"/>
                <a:ext cx="8065729" cy="5730380"/>
                <a:chOff x="0" y="0"/>
                <a:chExt cx="8065727" cy="5730379"/>
              </a:xfrm>
            </p:grpSpPr>
            <p:sp>
              <p:nvSpPr>
                <p:cNvPr id="224" name="圆形"/>
                <p:cNvSpPr/>
                <p:nvPr/>
              </p:nvSpPr>
              <p:spPr>
                <a:xfrm>
                  <a:off x="0" y="5492675"/>
                  <a:ext cx="237704" cy="2377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25" name="圆形"/>
                <p:cNvSpPr/>
                <p:nvPr/>
              </p:nvSpPr>
              <p:spPr>
                <a:xfrm>
                  <a:off x="453031" y="5391669"/>
                  <a:ext cx="281425" cy="28142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26" name="圆形"/>
                <p:cNvSpPr/>
                <p:nvPr/>
              </p:nvSpPr>
              <p:spPr>
                <a:xfrm>
                  <a:off x="879479" y="5285375"/>
                  <a:ext cx="354295" cy="35429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227" name="成组"/>
                <p:cNvGrpSpPr/>
                <p:nvPr/>
              </p:nvGrpSpPr>
              <p:grpSpPr>
                <a:xfrm>
                  <a:off x="1590661" y="4845577"/>
                  <a:ext cx="842705" cy="842705"/>
                  <a:chOff x="63311" y="0"/>
                  <a:chExt cx="842704" cy="842704"/>
                </a:xfrm>
              </p:grpSpPr>
              <p:sp>
                <p:nvSpPr>
                  <p:cNvPr id="243" name="圆形"/>
                  <p:cNvSpPr/>
                  <p:nvPr/>
                </p:nvSpPr>
                <p:spPr>
                  <a:xfrm>
                    <a:off x="63311" y="0"/>
                    <a:ext cx="842706"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4" name="ATOS"/>
                  <p:cNvSpPr txBox="1"/>
                  <p:nvPr/>
                </p:nvSpPr>
                <p:spPr>
                  <a:xfrm>
                    <a:off x="105775" y="222576"/>
                    <a:ext cx="757778"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ATOS</a:t>
                    </a:r>
                  </a:p>
                </p:txBody>
              </p:sp>
            </p:grpSp>
            <p:grpSp>
              <p:nvGrpSpPr>
                <p:cNvPr id="228" name="成组"/>
                <p:cNvGrpSpPr/>
                <p:nvPr/>
              </p:nvGrpSpPr>
              <p:grpSpPr>
                <a:xfrm>
                  <a:off x="2575366" y="4355076"/>
                  <a:ext cx="981004" cy="981004"/>
                  <a:chOff x="12012" y="0"/>
                  <a:chExt cx="981003" cy="981003"/>
                </a:xfrm>
              </p:grpSpPr>
              <p:sp>
                <p:nvSpPr>
                  <p:cNvPr id="241" name="圆形"/>
                  <p:cNvSpPr/>
                  <p:nvPr/>
                </p:nvSpPr>
                <p:spPr>
                  <a:xfrm>
                    <a:off x="12012" y="0"/>
                    <a:ext cx="981004" cy="981004"/>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2" name="Azure"/>
                  <p:cNvSpPr txBox="1"/>
                  <p:nvPr/>
                </p:nvSpPr>
                <p:spPr>
                  <a:xfrm>
                    <a:off x="110238" y="291726"/>
                    <a:ext cx="784553"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Azure</a:t>
                    </a:r>
                  </a:p>
                </p:txBody>
              </p:sp>
            </p:grpSp>
            <p:grpSp>
              <p:nvGrpSpPr>
                <p:cNvPr id="229" name="成组"/>
                <p:cNvGrpSpPr/>
                <p:nvPr/>
              </p:nvGrpSpPr>
              <p:grpSpPr>
                <a:xfrm>
                  <a:off x="3794155" y="3780807"/>
                  <a:ext cx="1034619" cy="1034619"/>
                  <a:chOff x="0" y="0"/>
                  <a:chExt cx="1034618" cy="1034618"/>
                </a:xfrm>
              </p:grpSpPr>
              <p:sp>
                <p:nvSpPr>
                  <p:cNvPr id="239" name="圆形"/>
                  <p:cNvSpPr/>
                  <p:nvPr/>
                </p:nvSpPr>
                <p:spPr>
                  <a:xfrm>
                    <a:off x="0" y="0"/>
                    <a:ext cx="1034619" cy="1034619"/>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40" name="DBCE"/>
                  <p:cNvSpPr txBox="1"/>
                  <p:nvPr/>
                </p:nvSpPr>
                <p:spPr>
                  <a:xfrm>
                    <a:off x="113938" y="318533"/>
                    <a:ext cx="806745"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DBCE</a:t>
                    </a:r>
                  </a:p>
                </p:txBody>
              </p:sp>
            </p:grpSp>
            <p:grpSp>
              <p:nvGrpSpPr>
                <p:cNvPr id="230" name="成组"/>
                <p:cNvGrpSpPr/>
                <p:nvPr/>
              </p:nvGrpSpPr>
              <p:grpSpPr>
                <a:xfrm>
                  <a:off x="4748367" y="3198562"/>
                  <a:ext cx="842705" cy="842705"/>
                  <a:chOff x="0" y="0"/>
                  <a:chExt cx="842704" cy="842704"/>
                </a:xfrm>
              </p:grpSpPr>
              <p:sp>
                <p:nvSpPr>
                  <p:cNvPr id="237" name="圆形"/>
                  <p:cNvSpPr/>
                  <p:nvPr/>
                </p:nvSpPr>
                <p:spPr>
                  <a:xfrm>
                    <a:off x="0" y="0"/>
                    <a:ext cx="842705" cy="842705"/>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38" name="IBM"/>
                  <p:cNvSpPr txBox="1"/>
                  <p:nvPr/>
                </p:nvSpPr>
                <p:spPr>
                  <a:xfrm>
                    <a:off x="129906" y="222576"/>
                    <a:ext cx="582892"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IBM</a:t>
                    </a:r>
                  </a:p>
                </p:txBody>
              </p:sp>
            </p:grpSp>
            <p:grpSp>
              <p:nvGrpSpPr>
                <p:cNvPr id="231" name="成组"/>
                <p:cNvGrpSpPr/>
                <p:nvPr/>
              </p:nvGrpSpPr>
              <p:grpSpPr>
                <a:xfrm>
                  <a:off x="5403183" y="1831618"/>
                  <a:ext cx="1482507" cy="1482507"/>
                  <a:chOff x="118429" y="0"/>
                  <a:chExt cx="1482506" cy="1482506"/>
                </a:xfrm>
              </p:grpSpPr>
              <p:sp>
                <p:nvSpPr>
                  <p:cNvPr id="235" name="圆形"/>
                  <p:cNvSpPr/>
                  <p:nvPr/>
                </p:nvSpPr>
                <p:spPr>
                  <a:xfrm>
                    <a:off x="118429" y="0"/>
                    <a:ext cx="1482507" cy="1482507"/>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36" name="T-Systems"/>
                  <p:cNvSpPr txBox="1"/>
                  <p:nvPr/>
                </p:nvSpPr>
                <p:spPr>
                  <a:xfrm>
                    <a:off x="199530" y="542477"/>
                    <a:ext cx="1320306" cy="39755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FFFF"/>
                        </a:solidFill>
                        <a:latin typeface="Helvetica Neue"/>
                        <a:ea typeface="Helvetica Neue"/>
                        <a:cs typeface="Helvetica Neue"/>
                        <a:sym typeface="Helvetica Neue"/>
                      </a:defRPr>
                    </a:lvl1pPr>
                  </a:lstStyle>
                  <a:p>
                    <a:r>
                      <a:t>T-Systems</a:t>
                    </a:r>
                  </a:p>
                </p:txBody>
              </p:sp>
            </p:grpSp>
            <p:grpSp>
              <p:nvGrpSpPr>
                <p:cNvPr id="232" name="成组"/>
                <p:cNvGrpSpPr/>
                <p:nvPr/>
              </p:nvGrpSpPr>
              <p:grpSpPr>
                <a:xfrm>
                  <a:off x="6346362" y="-1"/>
                  <a:ext cx="1719366" cy="1719367"/>
                  <a:chOff x="0" y="0"/>
                  <a:chExt cx="1719365" cy="1719365"/>
                </a:xfrm>
              </p:grpSpPr>
              <p:sp>
                <p:nvSpPr>
                  <p:cNvPr id="233" name="圆形"/>
                  <p:cNvSpPr/>
                  <p:nvPr/>
                </p:nvSpPr>
                <p:spPr>
                  <a:xfrm>
                    <a:off x="0" y="0"/>
                    <a:ext cx="1719366" cy="1719366"/>
                  </a:xfrm>
                  <a:prstGeom prst="ellipse">
                    <a:avLst/>
                  </a:prstGeom>
                  <a:solidFill>
                    <a:srgbClr val="00A2FF">
                      <a:alpha val="70000"/>
                    </a:srgbClr>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pic>
                <p:nvPicPr>
                  <p:cNvPr id="234" name="5601504361026_.pic.jpg" descr="5601504361026_.pic.jpg"/>
                  <p:cNvPicPr>
                    <a:picLocks noChangeAspect="1"/>
                  </p:cNvPicPr>
                  <p:nvPr/>
                </p:nvPicPr>
                <p:blipFill>
                  <a:blip r:embed="rId3">
                    <a:extLst/>
                  </a:blip>
                  <a:srcRect/>
                  <a:stretch>
                    <a:fillRect/>
                  </a:stretch>
                </p:blipFill>
                <p:spPr>
                  <a:xfrm>
                    <a:off x="237198" y="540659"/>
                    <a:ext cx="1244970" cy="638047"/>
                  </a:xfrm>
                  <a:prstGeom prst="rect">
                    <a:avLst/>
                  </a:prstGeom>
                  <a:ln w="12700" cap="flat">
                    <a:noFill/>
                    <a:miter lim="400000"/>
                  </a:ln>
                  <a:effectLst/>
                </p:spPr>
              </p:pic>
            </p:grpSp>
          </p:grpSp>
        </p:grpSp>
      </p:grpSp>
      <p:grpSp>
        <p:nvGrpSpPr>
          <p:cNvPr id="253" name="3"/>
          <p:cNvGrpSpPr/>
          <p:nvPr/>
        </p:nvGrpSpPr>
        <p:grpSpPr>
          <a:xfrm>
            <a:off x="37652000" y="4199513"/>
            <a:ext cx="9965898" cy="7598576"/>
            <a:chOff x="0" y="0"/>
            <a:chExt cx="9965897" cy="7598574"/>
          </a:xfrm>
        </p:grpSpPr>
        <p:sp>
          <p:nvSpPr>
            <p:cNvPr id="254" name="线条"/>
            <p:cNvSpPr/>
            <p:nvPr/>
          </p:nvSpPr>
          <p:spPr>
            <a:xfrm flipV="1">
              <a:off x="1589768" y="342857"/>
              <a:ext cx="1" cy="6368153"/>
            </a:xfrm>
            <a:prstGeom prst="line">
              <a:avLst/>
            </a:prstGeom>
            <a:noFill/>
            <a:ln w="3175" cap="flat">
              <a:solidFill>
                <a:srgbClr val="FFFF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55" name="线条"/>
            <p:cNvSpPr/>
            <p:nvPr/>
          </p:nvSpPr>
          <p:spPr>
            <a:xfrm>
              <a:off x="1579717" y="6700052"/>
              <a:ext cx="8004325" cy="1"/>
            </a:xfrm>
            <a:prstGeom prst="line">
              <a:avLst/>
            </a:prstGeom>
            <a:noFill/>
            <a:ln w="3175" cap="flat">
              <a:solidFill>
                <a:srgbClr val="FFFF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256" name="1000"/>
            <p:cNvSpPr txBox="1"/>
            <p:nvPr/>
          </p:nvSpPr>
          <p:spPr>
            <a:xfrm>
              <a:off x="0" y="5038837"/>
              <a:ext cx="1507634" cy="3862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1000</a:t>
              </a:r>
            </a:p>
          </p:txBody>
        </p:sp>
        <p:sp>
          <p:nvSpPr>
            <p:cNvPr id="257" name="2000"/>
            <p:cNvSpPr txBox="1"/>
            <p:nvPr/>
          </p:nvSpPr>
          <p:spPr>
            <a:xfrm>
              <a:off x="0" y="3619147"/>
              <a:ext cx="1507634" cy="3862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2000</a:t>
              </a:r>
            </a:p>
          </p:txBody>
        </p:sp>
        <p:sp>
          <p:nvSpPr>
            <p:cNvPr id="258" name="3000"/>
            <p:cNvSpPr txBox="1"/>
            <p:nvPr/>
          </p:nvSpPr>
          <p:spPr>
            <a:xfrm>
              <a:off x="0" y="2199456"/>
              <a:ext cx="1507634" cy="3862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3000</a:t>
              </a:r>
            </a:p>
          </p:txBody>
        </p:sp>
        <p:sp>
          <p:nvSpPr>
            <p:cNvPr id="259" name="4000"/>
            <p:cNvSpPr txBox="1"/>
            <p:nvPr/>
          </p:nvSpPr>
          <p:spPr>
            <a:xfrm>
              <a:off x="0" y="779765"/>
              <a:ext cx="1507634" cy="3862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4000</a:t>
              </a:r>
            </a:p>
          </p:txBody>
        </p:sp>
        <p:sp>
          <p:nvSpPr>
            <p:cNvPr id="260" name="9/1"/>
            <p:cNvSpPr txBox="1"/>
            <p:nvPr/>
          </p:nvSpPr>
          <p:spPr>
            <a:xfrm>
              <a:off x="1599818" y="6844758"/>
              <a:ext cx="1206108" cy="753817"/>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9/1</a:t>
              </a:r>
            </a:p>
          </p:txBody>
        </p:sp>
        <p:sp>
          <p:nvSpPr>
            <p:cNvPr id="261" name="9/16"/>
            <p:cNvSpPr txBox="1"/>
            <p:nvPr/>
          </p:nvSpPr>
          <p:spPr>
            <a:xfrm>
              <a:off x="3692408" y="6844758"/>
              <a:ext cx="1206107" cy="753817"/>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9/16</a:t>
              </a:r>
            </a:p>
          </p:txBody>
        </p:sp>
        <p:sp>
          <p:nvSpPr>
            <p:cNvPr id="262" name="10/1"/>
            <p:cNvSpPr txBox="1"/>
            <p:nvPr/>
          </p:nvSpPr>
          <p:spPr>
            <a:xfrm>
              <a:off x="5848530" y="6844758"/>
              <a:ext cx="1206108" cy="753817"/>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10/1</a:t>
              </a:r>
            </a:p>
          </p:txBody>
        </p:sp>
        <p:sp>
          <p:nvSpPr>
            <p:cNvPr id="263" name="10/16"/>
            <p:cNvSpPr txBox="1"/>
            <p:nvPr/>
          </p:nvSpPr>
          <p:spPr>
            <a:xfrm>
              <a:off x="7971781" y="6844758"/>
              <a:ext cx="1206108" cy="753817"/>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10/16</a:t>
              </a:r>
            </a:p>
          </p:txBody>
        </p:sp>
        <p:pic>
          <p:nvPicPr>
            <p:cNvPr id="264" name="nihao2.png" descr="nihao2.png"/>
            <p:cNvPicPr>
              <a:picLocks/>
            </p:cNvPicPr>
            <p:nvPr/>
          </p:nvPicPr>
          <p:blipFill>
            <a:blip r:embed="rId4">
              <a:extLst/>
            </a:blip>
            <a:srcRect/>
            <a:stretch>
              <a:fillRect/>
            </a:stretch>
          </p:blipFill>
          <p:spPr>
            <a:xfrm>
              <a:off x="1605012" y="1584336"/>
              <a:ext cx="8048561" cy="5101400"/>
            </a:xfrm>
            <a:prstGeom prst="rect">
              <a:avLst/>
            </a:prstGeom>
            <a:ln w="12700" cap="flat">
              <a:noFill/>
              <a:miter lim="400000"/>
            </a:ln>
            <a:effectLst/>
          </p:spPr>
        </p:pic>
        <p:sp>
          <p:nvSpPr>
            <p:cNvPr id="265" name="0"/>
            <p:cNvSpPr txBox="1"/>
            <p:nvPr/>
          </p:nvSpPr>
          <p:spPr>
            <a:xfrm>
              <a:off x="0" y="6458529"/>
              <a:ext cx="1507634" cy="38622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0</a:t>
              </a:r>
            </a:p>
          </p:txBody>
        </p:sp>
        <p:grpSp>
          <p:nvGrpSpPr>
            <p:cNvPr id="266" name="成组"/>
            <p:cNvGrpSpPr/>
            <p:nvPr/>
          </p:nvGrpSpPr>
          <p:grpSpPr>
            <a:xfrm>
              <a:off x="2092150" y="-1"/>
              <a:ext cx="2174263" cy="1187394"/>
              <a:chOff x="0" y="0"/>
              <a:chExt cx="2174261" cy="1187392"/>
            </a:xfrm>
          </p:grpSpPr>
          <p:sp>
            <p:nvSpPr>
              <p:cNvPr id="276" name="ALICE"/>
              <p:cNvSpPr txBox="1"/>
              <p:nvPr/>
            </p:nvSpPr>
            <p:spPr>
              <a:xfrm>
                <a:off x="274433" y="0"/>
                <a:ext cx="1899829" cy="1187393"/>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ALICE</a:t>
                </a:r>
              </a:p>
            </p:txBody>
          </p:sp>
          <p:sp>
            <p:nvSpPr>
              <p:cNvPr id="277" name="圆角矩形"/>
              <p:cNvSpPr/>
              <p:nvPr/>
            </p:nvSpPr>
            <p:spPr>
              <a:xfrm>
                <a:off x="0" y="539011"/>
                <a:ext cx="377412" cy="109370"/>
              </a:xfrm>
              <a:prstGeom prst="roundRect">
                <a:avLst>
                  <a:gd name="adj" fmla="val 50000"/>
                </a:avLst>
              </a:prstGeom>
              <a:solidFill>
                <a:srgbClr val="7CB36A"/>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grpSp>
          <p:nvGrpSpPr>
            <p:cNvPr id="267" name="成组"/>
            <p:cNvGrpSpPr/>
            <p:nvPr/>
          </p:nvGrpSpPr>
          <p:grpSpPr>
            <a:xfrm>
              <a:off x="4082940" y="-1"/>
              <a:ext cx="2083299" cy="1187394"/>
              <a:chOff x="0" y="0"/>
              <a:chExt cx="2083298" cy="1187392"/>
            </a:xfrm>
          </p:grpSpPr>
          <p:sp>
            <p:nvSpPr>
              <p:cNvPr id="274" name="ATLAS"/>
              <p:cNvSpPr txBox="1"/>
              <p:nvPr/>
            </p:nvSpPr>
            <p:spPr>
              <a:xfrm>
                <a:off x="183470" y="0"/>
                <a:ext cx="1899829" cy="1187393"/>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ATLAS</a:t>
                </a:r>
              </a:p>
            </p:txBody>
          </p:sp>
          <p:sp>
            <p:nvSpPr>
              <p:cNvPr id="275" name="圆角矩形"/>
              <p:cNvSpPr/>
              <p:nvPr/>
            </p:nvSpPr>
            <p:spPr>
              <a:xfrm>
                <a:off x="0" y="539011"/>
                <a:ext cx="377412" cy="109370"/>
              </a:xfrm>
              <a:prstGeom prst="roundRect">
                <a:avLst>
                  <a:gd name="adj" fmla="val 50000"/>
                </a:avLst>
              </a:prstGeom>
              <a:solidFill>
                <a:srgbClr val="ECB925"/>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grpSp>
          <p:nvGrpSpPr>
            <p:cNvPr id="268" name="成组"/>
            <p:cNvGrpSpPr/>
            <p:nvPr/>
          </p:nvGrpSpPr>
          <p:grpSpPr>
            <a:xfrm>
              <a:off x="6074503" y="-1"/>
              <a:ext cx="1991565" cy="1187394"/>
              <a:chOff x="0" y="0"/>
              <a:chExt cx="1991564" cy="1187392"/>
            </a:xfrm>
          </p:grpSpPr>
          <p:sp>
            <p:nvSpPr>
              <p:cNvPr id="272" name="CMS"/>
              <p:cNvSpPr txBox="1"/>
              <p:nvPr/>
            </p:nvSpPr>
            <p:spPr>
              <a:xfrm>
                <a:off x="91736" y="0"/>
                <a:ext cx="1899829" cy="1187393"/>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CMS</a:t>
                </a:r>
              </a:p>
            </p:txBody>
          </p:sp>
          <p:sp>
            <p:nvSpPr>
              <p:cNvPr id="273" name="圆角矩形"/>
              <p:cNvSpPr/>
              <p:nvPr/>
            </p:nvSpPr>
            <p:spPr>
              <a:xfrm>
                <a:off x="0" y="539011"/>
                <a:ext cx="377412" cy="109370"/>
              </a:xfrm>
              <a:prstGeom prst="roundRect">
                <a:avLst>
                  <a:gd name="adj" fmla="val 50000"/>
                </a:avLst>
              </a:prstGeom>
              <a:solidFill>
                <a:srgbClr val="69D0E1"/>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grpSp>
          <p:nvGrpSpPr>
            <p:cNvPr id="269" name="成组"/>
            <p:cNvGrpSpPr/>
            <p:nvPr/>
          </p:nvGrpSpPr>
          <p:grpSpPr>
            <a:xfrm>
              <a:off x="7877362" y="-1"/>
              <a:ext cx="2088536" cy="1187394"/>
              <a:chOff x="0" y="0"/>
              <a:chExt cx="2088534" cy="1187392"/>
            </a:xfrm>
          </p:grpSpPr>
          <p:sp>
            <p:nvSpPr>
              <p:cNvPr id="270" name="LHCB"/>
              <p:cNvSpPr txBox="1"/>
              <p:nvPr/>
            </p:nvSpPr>
            <p:spPr>
              <a:xfrm>
                <a:off x="188706" y="0"/>
                <a:ext cx="1899829" cy="1187393"/>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2800" b="1">
                    <a:solidFill>
                      <a:srgbClr val="FFFFFF"/>
                    </a:solidFill>
                    <a:latin typeface="Akkurat Pro"/>
                    <a:ea typeface="Akkurat Pro"/>
                    <a:cs typeface="Akkurat Pro"/>
                    <a:sym typeface="Akkurat Pro"/>
                  </a:defRPr>
                </a:lvl1pPr>
              </a:lstStyle>
              <a:p>
                <a:r>
                  <a:t>LHCB</a:t>
                </a:r>
              </a:p>
            </p:txBody>
          </p:sp>
          <p:sp>
            <p:nvSpPr>
              <p:cNvPr id="271" name="圆角矩形"/>
              <p:cNvSpPr/>
              <p:nvPr/>
            </p:nvSpPr>
            <p:spPr>
              <a:xfrm>
                <a:off x="0" y="539011"/>
                <a:ext cx="377412" cy="109370"/>
              </a:xfrm>
              <a:prstGeom prst="roundRect">
                <a:avLst>
                  <a:gd name="adj" fmla="val 50000"/>
                </a:avLst>
              </a:prstGeom>
              <a:solidFill>
                <a:srgbClr val="F18430"/>
              </a:solidFill>
              <a:ln w="3175" cap="flat">
                <a:noFill/>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grpSp>
      <p:grpSp>
        <p:nvGrpSpPr>
          <p:cNvPr id="278" name="成组"/>
          <p:cNvGrpSpPr/>
          <p:nvPr/>
        </p:nvGrpSpPr>
        <p:grpSpPr>
          <a:xfrm>
            <a:off x="27753179" y="4934354"/>
            <a:ext cx="9587485" cy="6954437"/>
            <a:chOff x="0" y="0"/>
            <a:chExt cx="9587483" cy="6954435"/>
          </a:xfrm>
        </p:grpSpPr>
        <p:grpSp>
          <p:nvGrpSpPr>
            <p:cNvPr id="279" name="成组"/>
            <p:cNvGrpSpPr/>
            <p:nvPr/>
          </p:nvGrpSpPr>
          <p:grpSpPr>
            <a:xfrm>
              <a:off x="0" y="0"/>
              <a:ext cx="9587484" cy="6818381"/>
              <a:chOff x="0" y="0"/>
              <a:chExt cx="9587483" cy="6818380"/>
            </a:xfrm>
          </p:grpSpPr>
          <p:grpSp>
            <p:nvGrpSpPr>
              <p:cNvPr id="283" name="4"/>
              <p:cNvGrpSpPr/>
              <p:nvPr/>
            </p:nvGrpSpPr>
            <p:grpSpPr>
              <a:xfrm>
                <a:off x="0" y="225751"/>
                <a:ext cx="9587484" cy="6592630"/>
                <a:chOff x="0" y="0"/>
                <a:chExt cx="9587483" cy="6592628"/>
              </a:xfrm>
            </p:grpSpPr>
            <p:grpSp>
              <p:nvGrpSpPr>
                <p:cNvPr id="337" name="成组"/>
                <p:cNvGrpSpPr/>
                <p:nvPr/>
              </p:nvGrpSpPr>
              <p:grpSpPr>
                <a:xfrm>
                  <a:off x="0" y="-1"/>
                  <a:ext cx="9587484" cy="6592630"/>
                  <a:chOff x="0" y="0"/>
                  <a:chExt cx="9587483" cy="6592628"/>
                </a:xfrm>
              </p:grpSpPr>
              <p:sp>
                <p:nvSpPr>
                  <p:cNvPr id="392" name="线条"/>
                  <p:cNvSpPr/>
                  <p:nvPr/>
                </p:nvSpPr>
                <p:spPr>
                  <a:xfrm flipV="1">
                    <a:off x="963209" y="189482"/>
                    <a:ext cx="1" cy="5111737"/>
                  </a:xfrm>
                  <a:prstGeom prst="line">
                    <a:avLst/>
                  </a:prstGeom>
                  <a:noFill/>
                  <a:ln w="3175" cap="flat">
                    <a:solidFill>
                      <a:srgbClr val="FFFF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93" name="0.0"/>
                  <p:cNvSpPr txBox="1"/>
                  <p:nvPr/>
                </p:nvSpPr>
                <p:spPr>
                  <a:xfrm>
                    <a:off x="419090" y="5105274"/>
                    <a:ext cx="493098" cy="34516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0.0</a:t>
                    </a:r>
                  </a:p>
                </p:txBody>
              </p:sp>
              <p:sp>
                <p:nvSpPr>
                  <p:cNvPr id="394" name="1.0"/>
                  <p:cNvSpPr txBox="1"/>
                  <p:nvPr/>
                </p:nvSpPr>
                <p:spPr>
                  <a:xfrm>
                    <a:off x="419090" y="3828956"/>
                    <a:ext cx="493098" cy="34516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1.0</a:t>
                    </a:r>
                  </a:p>
                </p:txBody>
              </p:sp>
              <p:sp>
                <p:nvSpPr>
                  <p:cNvPr id="395" name="1.5"/>
                  <p:cNvSpPr txBox="1"/>
                  <p:nvPr/>
                </p:nvSpPr>
                <p:spPr>
                  <a:xfrm>
                    <a:off x="419090" y="3190796"/>
                    <a:ext cx="493098" cy="34516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1.5</a:t>
                    </a:r>
                  </a:p>
                </p:txBody>
              </p:sp>
              <p:sp>
                <p:nvSpPr>
                  <p:cNvPr id="396" name="2.0"/>
                  <p:cNvSpPr txBox="1"/>
                  <p:nvPr/>
                </p:nvSpPr>
                <p:spPr>
                  <a:xfrm>
                    <a:off x="419090" y="2552637"/>
                    <a:ext cx="493098" cy="34516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2.0</a:t>
                    </a:r>
                  </a:p>
                </p:txBody>
              </p:sp>
              <p:sp>
                <p:nvSpPr>
                  <p:cNvPr id="397" name="2.5"/>
                  <p:cNvSpPr txBox="1"/>
                  <p:nvPr/>
                </p:nvSpPr>
                <p:spPr>
                  <a:xfrm>
                    <a:off x="419090" y="1914478"/>
                    <a:ext cx="493098" cy="34516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2.5</a:t>
                    </a:r>
                  </a:p>
                </p:txBody>
              </p:sp>
              <p:sp>
                <p:nvSpPr>
                  <p:cNvPr id="398" name="3.0"/>
                  <p:cNvSpPr txBox="1"/>
                  <p:nvPr/>
                </p:nvSpPr>
                <p:spPr>
                  <a:xfrm>
                    <a:off x="419090" y="1276318"/>
                    <a:ext cx="493098" cy="34516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3.0</a:t>
                    </a:r>
                  </a:p>
                </p:txBody>
              </p:sp>
              <p:sp>
                <p:nvSpPr>
                  <p:cNvPr id="399" name="3.5"/>
                  <p:cNvSpPr txBox="1"/>
                  <p:nvPr/>
                </p:nvSpPr>
                <p:spPr>
                  <a:xfrm>
                    <a:off x="419090" y="638159"/>
                    <a:ext cx="493098" cy="34516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3.5</a:t>
                    </a:r>
                  </a:p>
                </p:txBody>
              </p:sp>
              <p:sp>
                <p:nvSpPr>
                  <p:cNvPr id="400" name="4.0"/>
                  <p:cNvSpPr txBox="1"/>
                  <p:nvPr/>
                </p:nvSpPr>
                <p:spPr>
                  <a:xfrm>
                    <a:off x="419090" y="0"/>
                    <a:ext cx="493098" cy="34516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4.0</a:t>
                    </a:r>
                  </a:p>
                </p:txBody>
              </p:sp>
              <p:sp>
                <p:nvSpPr>
                  <p:cNvPr id="401" name="线条"/>
                  <p:cNvSpPr/>
                  <p:nvPr/>
                </p:nvSpPr>
                <p:spPr>
                  <a:xfrm>
                    <a:off x="953346" y="5304620"/>
                    <a:ext cx="8341282" cy="1"/>
                  </a:xfrm>
                  <a:prstGeom prst="line">
                    <a:avLst/>
                  </a:prstGeom>
                  <a:noFill/>
                  <a:ln w="3175" cap="flat">
                    <a:solidFill>
                      <a:srgbClr val="FFFF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402" name="Cloud_1"/>
                  <p:cNvSpPr txBox="1"/>
                  <p:nvPr/>
                </p:nvSpPr>
                <p:spPr>
                  <a:xfrm rot="17700000">
                    <a:off x="223564" y="5675436"/>
                    <a:ext cx="1479291" cy="34703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lnSpcReduction="10000"/>
                  </a:bodyPr>
                  <a:lstStyle>
                    <a:lvl1pPr algn="ctr" defTabSz="402550">
                      <a:defRPr sz="1372" b="1">
                        <a:solidFill>
                          <a:srgbClr val="FFFFFF"/>
                        </a:solidFill>
                        <a:latin typeface="Akkurat Pro"/>
                        <a:ea typeface="Akkurat Pro"/>
                        <a:cs typeface="Akkurat Pro"/>
                        <a:sym typeface="Akkurat Pro"/>
                      </a:defRPr>
                    </a:lvl1pPr>
                  </a:lstStyle>
                  <a:p>
                    <a:r>
                      <a:t>Cloud_1</a:t>
                    </a:r>
                  </a:p>
                </p:txBody>
              </p:sp>
              <p:sp>
                <p:nvSpPr>
                  <p:cNvPr id="403" name="Cloud_2"/>
                  <p:cNvSpPr txBox="1"/>
                  <p:nvPr/>
                </p:nvSpPr>
                <p:spPr>
                  <a:xfrm rot="17700000">
                    <a:off x="516419"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a:t>
                    </a:r>
                  </a:p>
                </p:txBody>
              </p:sp>
              <p:sp>
                <p:nvSpPr>
                  <p:cNvPr id="404" name="Cloud_3"/>
                  <p:cNvSpPr txBox="1"/>
                  <p:nvPr/>
                </p:nvSpPr>
                <p:spPr>
                  <a:xfrm rot="17700000">
                    <a:off x="809275"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Cloud_3</a:t>
                    </a:r>
                  </a:p>
                </p:txBody>
              </p:sp>
              <p:sp>
                <p:nvSpPr>
                  <p:cNvPr id="405" name="Cloud_4"/>
                  <p:cNvSpPr txBox="1"/>
                  <p:nvPr/>
                </p:nvSpPr>
                <p:spPr>
                  <a:xfrm rot="17700000">
                    <a:off x="1102130"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Cloud_4</a:t>
                    </a:r>
                  </a:p>
                </p:txBody>
              </p:sp>
              <p:sp>
                <p:nvSpPr>
                  <p:cNvPr id="406" name="Cloud_5"/>
                  <p:cNvSpPr txBox="1"/>
                  <p:nvPr/>
                </p:nvSpPr>
                <p:spPr>
                  <a:xfrm rot="17700000">
                    <a:off x="1394988"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Cloud_5</a:t>
                    </a:r>
                  </a:p>
                </p:txBody>
              </p:sp>
              <p:sp>
                <p:nvSpPr>
                  <p:cNvPr id="407" name="Cloud_6"/>
                  <p:cNvSpPr txBox="1"/>
                  <p:nvPr/>
                </p:nvSpPr>
                <p:spPr>
                  <a:xfrm rot="17700000">
                    <a:off x="1687844"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Cloud_6</a:t>
                    </a:r>
                  </a:p>
                </p:txBody>
              </p:sp>
              <p:sp>
                <p:nvSpPr>
                  <p:cNvPr id="408" name="Cloud_7"/>
                  <p:cNvSpPr txBox="1"/>
                  <p:nvPr/>
                </p:nvSpPr>
                <p:spPr>
                  <a:xfrm rot="17700000">
                    <a:off x="1980699"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Cloud_7</a:t>
                    </a:r>
                  </a:p>
                </p:txBody>
              </p:sp>
              <p:sp>
                <p:nvSpPr>
                  <p:cNvPr id="409" name="Cloud_8"/>
                  <p:cNvSpPr txBox="1"/>
                  <p:nvPr/>
                </p:nvSpPr>
                <p:spPr>
                  <a:xfrm rot="17700000">
                    <a:off x="2273554"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Cloud_8</a:t>
                    </a:r>
                  </a:p>
                </p:txBody>
              </p:sp>
              <p:sp>
                <p:nvSpPr>
                  <p:cNvPr id="410" name="Cloud_9"/>
                  <p:cNvSpPr txBox="1"/>
                  <p:nvPr/>
                </p:nvSpPr>
                <p:spPr>
                  <a:xfrm rot="17700000">
                    <a:off x="2566410"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Cloud_9</a:t>
                    </a:r>
                  </a:p>
                </p:txBody>
              </p:sp>
              <p:sp>
                <p:nvSpPr>
                  <p:cNvPr id="411" name="Cloud_10"/>
                  <p:cNvSpPr txBox="1"/>
                  <p:nvPr/>
                </p:nvSpPr>
                <p:spPr>
                  <a:xfrm rot="17700000">
                    <a:off x="2859265"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Cloud_10</a:t>
                    </a:r>
                  </a:p>
                </p:txBody>
              </p:sp>
              <p:sp>
                <p:nvSpPr>
                  <p:cNvPr id="412" name="Cloud_11"/>
                  <p:cNvSpPr txBox="1"/>
                  <p:nvPr/>
                </p:nvSpPr>
                <p:spPr>
                  <a:xfrm rot="17700000">
                    <a:off x="3152121"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Cloud_11</a:t>
                    </a:r>
                  </a:p>
                </p:txBody>
              </p:sp>
              <p:sp>
                <p:nvSpPr>
                  <p:cNvPr id="413" name="Cloud_12"/>
                  <p:cNvSpPr txBox="1"/>
                  <p:nvPr/>
                </p:nvSpPr>
                <p:spPr>
                  <a:xfrm rot="17700000">
                    <a:off x="3444979"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Cloud_12</a:t>
                    </a:r>
                  </a:p>
                </p:txBody>
              </p:sp>
              <p:sp>
                <p:nvSpPr>
                  <p:cNvPr id="414" name="Cloud_13"/>
                  <p:cNvSpPr txBox="1"/>
                  <p:nvPr/>
                </p:nvSpPr>
                <p:spPr>
                  <a:xfrm rot="17700000">
                    <a:off x="3737834"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Cloud_13</a:t>
                    </a:r>
                  </a:p>
                </p:txBody>
              </p:sp>
              <p:sp>
                <p:nvSpPr>
                  <p:cNvPr id="415" name="Cloud_14"/>
                  <p:cNvSpPr txBox="1"/>
                  <p:nvPr/>
                </p:nvSpPr>
                <p:spPr>
                  <a:xfrm rot="17700000">
                    <a:off x="4030690"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Cloud_14</a:t>
                    </a:r>
                  </a:p>
                </p:txBody>
              </p:sp>
              <p:sp>
                <p:nvSpPr>
                  <p:cNvPr id="416" name="Cloud_15"/>
                  <p:cNvSpPr txBox="1"/>
                  <p:nvPr/>
                </p:nvSpPr>
                <p:spPr>
                  <a:xfrm rot="17700000">
                    <a:off x="4323545"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Cloud_15</a:t>
                    </a:r>
                  </a:p>
                </p:txBody>
              </p:sp>
              <p:sp>
                <p:nvSpPr>
                  <p:cNvPr id="417" name="Cloud_16"/>
                  <p:cNvSpPr txBox="1"/>
                  <p:nvPr/>
                </p:nvSpPr>
                <p:spPr>
                  <a:xfrm rot="17700000">
                    <a:off x="4616400"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Cloud_16</a:t>
                    </a:r>
                  </a:p>
                </p:txBody>
              </p:sp>
              <p:sp>
                <p:nvSpPr>
                  <p:cNvPr id="418" name="Cloud_17"/>
                  <p:cNvSpPr txBox="1"/>
                  <p:nvPr/>
                </p:nvSpPr>
                <p:spPr>
                  <a:xfrm rot="17700000">
                    <a:off x="4909256"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Cloud_17</a:t>
                    </a:r>
                  </a:p>
                </p:txBody>
              </p:sp>
              <p:sp>
                <p:nvSpPr>
                  <p:cNvPr id="419" name="Cloud_18"/>
                  <p:cNvSpPr txBox="1"/>
                  <p:nvPr/>
                </p:nvSpPr>
                <p:spPr>
                  <a:xfrm rot="17700000">
                    <a:off x="5202112"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Cloud_18</a:t>
                    </a:r>
                  </a:p>
                </p:txBody>
              </p:sp>
              <p:sp>
                <p:nvSpPr>
                  <p:cNvPr id="420" name="Cloud_19"/>
                  <p:cNvSpPr txBox="1"/>
                  <p:nvPr/>
                </p:nvSpPr>
                <p:spPr>
                  <a:xfrm rot="17700000">
                    <a:off x="5494969"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Cloud_19</a:t>
                    </a:r>
                  </a:p>
                </p:txBody>
              </p:sp>
              <p:sp>
                <p:nvSpPr>
                  <p:cNvPr id="421" name="Cloud_20"/>
                  <p:cNvSpPr txBox="1"/>
                  <p:nvPr/>
                </p:nvSpPr>
                <p:spPr>
                  <a:xfrm rot="17700000">
                    <a:off x="5787824"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Cloud_20</a:t>
                    </a:r>
                  </a:p>
                </p:txBody>
              </p:sp>
              <p:sp>
                <p:nvSpPr>
                  <p:cNvPr id="422" name="Cloud_21"/>
                  <p:cNvSpPr txBox="1"/>
                  <p:nvPr/>
                </p:nvSpPr>
                <p:spPr>
                  <a:xfrm rot="17700000">
                    <a:off x="6080681"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Cloud_21</a:t>
                    </a:r>
                  </a:p>
                </p:txBody>
              </p:sp>
              <p:sp>
                <p:nvSpPr>
                  <p:cNvPr id="423" name="Cloud_22"/>
                  <p:cNvSpPr txBox="1"/>
                  <p:nvPr/>
                </p:nvSpPr>
                <p:spPr>
                  <a:xfrm rot="17700000">
                    <a:off x="6373536"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Cloud_22</a:t>
                    </a:r>
                  </a:p>
                </p:txBody>
              </p:sp>
              <p:sp>
                <p:nvSpPr>
                  <p:cNvPr id="424" name="Cloud_23"/>
                  <p:cNvSpPr txBox="1"/>
                  <p:nvPr/>
                </p:nvSpPr>
                <p:spPr>
                  <a:xfrm rot="17700000">
                    <a:off x="6666392"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Cloud_23</a:t>
                    </a:r>
                  </a:p>
                </p:txBody>
              </p:sp>
              <p:sp>
                <p:nvSpPr>
                  <p:cNvPr id="425" name="Cloud_24"/>
                  <p:cNvSpPr txBox="1"/>
                  <p:nvPr/>
                </p:nvSpPr>
                <p:spPr>
                  <a:xfrm rot="17700000">
                    <a:off x="6959248"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Cloud_24</a:t>
                    </a:r>
                  </a:p>
                </p:txBody>
              </p:sp>
              <p:sp>
                <p:nvSpPr>
                  <p:cNvPr id="426" name="Cloud_25"/>
                  <p:cNvSpPr txBox="1"/>
                  <p:nvPr/>
                </p:nvSpPr>
                <p:spPr>
                  <a:xfrm rot="17700000">
                    <a:off x="7252102"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Cloud_25</a:t>
                    </a:r>
                  </a:p>
                </p:txBody>
              </p:sp>
              <p:sp>
                <p:nvSpPr>
                  <p:cNvPr id="427" name="Cloud_26"/>
                  <p:cNvSpPr txBox="1"/>
                  <p:nvPr/>
                </p:nvSpPr>
                <p:spPr>
                  <a:xfrm rot="17700000">
                    <a:off x="7544959"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Cloud_26</a:t>
                    </a:r>
                  </a:p>
                </p:txBody>
              </p:sp>
              <p:sp>
                <p:nvSpPr>
                  <p:cNvPr id="428" name="Cloud_27"/>
                  <p:cNvSpPr txBox="1"/>
                  <p:nvPr/>
                </p:nvSpPr>
                <p:spPr>
                  <a:xfrm rot="17700000">
                    <a:off x="7837816"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Cloud_27</a:t>
                    </a:r>
                  </a:p>
                </p:txBody>
              </p:sp>
              <p:sp>
                <p:nvSpPr>
                  <p:cNvPr id="429" name="Cloud_28"/>
                  <p:cNvSpPr txBox="1"/>
                  <p:nvPr/>
                </p:nvSpPr>
                <p:spPr>
                  <a:xfrm rot="17700000">
                    <a:off x="8130671" y="5730986"/>
                    <a:ext cx="1479291"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Cloud_28</a:t>
                    </a:r>
                  </a:p>
                </p:txBody>
              </p:sp>
              <p:sp>
                <p:nvSpPr>
                  <p:cNvPr id="430" name="0.5"/>
                  <p:cNvSpPr txBox="1"/>
                  <p:nvPr/>
                </p:nvSpPr>
                <p:spPr>
                  <a:xfrm>
                    <a:off x="419090" y="4467116"/>
                    <a:ext cx="493098" cy="34516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0.5</a:t>
                    </a:r>
                  </a:p>
                </p:txBody>
              </p:sp>
              <p:sp>
                <p:nvSpPr>
                  <p:cNvPr id="431" name="线条"/>
                  <p:cNvSpPr/>
                  <p:nvPr/>
                </p:nvSpPr>
                <p:spPr>
                  <a:xfrm>
                    <a:off x="973070" y="3356406"/>
                    <a:ext cx="8321559" cy="1"/>
                  </a:xfrm>
                  <a:prstGeom prst="line">
                    <a:avLst/>
                  </a:prstGeom>
                  <a:noFill/>
                  <a:ln w="3175" cap="flat">
                    <a:solidFill>
                      <a:srgbClr val="FF9300"/>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432" name="Cloud_29"/>
                  <p:cNvSpPr txBox="1"/>
                  <p:nvPr/>
                </p:nvSpPr>
                <p:spPr>
                  <a:xfrm rot="17700000">
                    <a:off x="8423527" y="5730986"/>
                    <a:ext cx="1479290" cy="24654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607933">
                      <a:defRPr sz="666" b="1">
                        <a:solidFill>
                          <a:srgbClr val="FFFFFF"/>
                        </a:solidFill>
                        <a:latin typeface="Akkurat Pro"/>
                        <a:ea typeface="Akkurat Pro"/>
                        <a:cs typeface="Akkurat Pro"/>
                        <a:sym typeface="Akkurat Pro"/>
                      </a:defRPr>
                    </a:lvl1pPr>
                  </a:lstStyle>
                  <a:p>
                    <a:r>
                      <a:t>Cloud_29</a:t>
                    </a:r>
                  </a:p>
                </p:txBody>
              </p:sp>
              <p:sp>
                <p:nvSpPr>
                  <p:cNvPr id="433" name="KV bmk [sec/evt]"/>
                  <p:cNvSpPr txBox="1"/>
                  <p:nvPr/>
                </p:nvSpPr>
                <p:spPr>
                  <a:xfrm rot="16200000">
                    <a:off x="-689942" y="3165727"/>
                    <a:ext cx="1731657" cy="351775"/>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100" b="1">
                        <a:solidFill>
                          <a:srgbClr val="FFFFFF"/>
                        </a:solidFill>
                        <a:latin typeface="Helvetica Neue"/>
                        <a:ea typeface="Helvetica Neue"/>
                        <a:cs typeface="Helvetica Neue"/>
                        <a:sym typeface="Helvetica Neue"/>
                      </a:defRPr>
                    </a:lvl1pPr>
                  </a:lstStyle>
                  <a:p>
                    <a:r>
                      <a:t>KV bmk [sec/evt]</a:t>
                    </a:r>
                  </a:p>
                </p:txBody>
              </p:sp>
              <p:grpSp>
                <p:nvGrpSpPr>
                  <p:cNvPr id="434" name="成组"/>
                  <p:cNvGrpSpPr/>
                  <p:nvPr/>
                </p:nvGrpSpPr>
                <p:grpSpPr>
                  <a:xfrm>
                    <a:off x="1037994" y="204276"/>
                    <a:ext cx="1021852" cy="419091"/>
                    <a:chOff x="0" y="0"/>
                    <a:chExt cx="1021851" cy="419090"/>
                  </a:xfrm>
                </p:grpSpPr>
                <p:sp>
                  <p:nvSpPr>
                    <p:cNvPr id="436" name="圆角矩形"/>
                    <p:cNvSpPr/>
                    <p:nvPr/>
                  </p:nvSpPr>
                  <p:spPr>
                    <a:xfrm>
                      <a:off x="0" y="0"/>
                      <a:ext cx="1021852" cy="419091"/>
                    </a:xfrm>
                    <a:prstGeom prst="roundRect">
                      <a:avLst>
                        <a:gd name="adj" fmla="val 9590"/>
                      </a:avLst>
                    </a:prstGeom>
                    <a:noFill/>
                    <a:ln w="3175" cap="flat">
                      <a:solidFill>
                        <a:srgbClr val="0096FF"/>
                      </a:solidFill>
                      <a:prstDash val="sysDot"/>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437" name="mean"/>
                    <p:cNvSpPr txBox="1"/>
                    <p:nvPr/>
                  </p:nvSpPr>
                  <p:spPr>
                    <a:xfrm>
                      <a:off x="269091" y="36961"/>
                      <a:ext cx="746583" cy="34516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r" defTabSz="821531">
                        <a:defRPr sz="1100" b="1">
                          <a:solidFill>
                            <a:srgbClr val="FFFFFF"/>
                          </a:solidFill>
                          <a:latin typeface="Akkurat Pro"/>
                          <a:ea typeface="Akkurat Pro"/>
                          <a:cs typeface="Akkurat Pro"/>
                          <a:sym typeface="Akkurat Pro"/>
                        </a:defRPr>
                      </a:lvl1pPr>
                    </a:lstStyle>
                    <a:p>
                      <a:r>
                        <a:t>mean</a:t>
                      </a:r>
                    </a:p>
                  </p:txBody>
                </p:sp>
                <p:sp>
                  <p:nvSpPr>
                    <p:cNvPr id="438" name="线条"/>
                    <p:cNvSpPr/>
                    <p:nvPr/>
                  </p:nvSpPr>
                  <p:spPr>
                    <a:xfrm>
                      <a:off x="61432" y="209544"/>
                      <a:ext cx="313276" cy="1"/>
                    </a:xfrm>
                    <a:prstGeom prst="line">
                      <a:avLst/>
                    </a:prstGeom>
                    <a:noFill/>
                    <a:ln w="3175" cap="flat">
                      <a:solidFill>
                        <a:srgbClr val="0096FF"/>
                      </a:solidFill>
                      <a:prstDash val="solid"/>
                      <a:miter lim="400000"/>
                      <a:headEnd type="oval" w="med" len="med"/>
                      <a:tailEnd type="oval" w="med" len="med"/>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sp>
                <p:nvSpPr>
                  <p:cNvPr id="435" name="Rejection Threshold"/>
                  <p:cNvSpPr txBox="1"/>
                  <p:nvPr/>
                </p:nvSpPr>
                <p:spPr>
                  <a:xfrm>
                    <a:off x="1014228" y="2839786"/>
                    <a:ext cx="2325306" cy="39007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a:bodyPr>
                  <a:lstStyle>
                    <a:lvl1pPr algn="ctr" defTabSz="821531">
                      <a:defRPr sz="1400" b="1">
                        <a:solidFill>
                          <a:srgbClr val="FF9300"/>
                        </a:solidFill>
                        <a:latin typeface="Helvetica Neue"/>
                        <a:ea typeface="Helvetica Neue"/>
                        <a:cs typeface="Helvetica Neue"/>
                        <a:sym typeface="Helvetica Neue"/>
                      </a:defRPr>
                    </a:lvl1pPr>
                  </a:lstStyle>
                  <a:p>
                    <a:r>
                      <a:t>Rejection Threshold</a:t>
                    </a:r>
                  </a:p>
                </p:txBody>
              </p:sp>
            </p:grpSp>
            <p:sp>
              <p:nvSpPr>
                <p:cNvPr id="338" name="线条"/>
                <p:cNvSpPr/>
                <p:nvPr/>
              </p:nvSpPr>
              <p:spPr>
                <a:xfrm>
                  <a:off x="1107543" y="772813"/>
                  <a:ext cx="8248949" cy="3374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84" y="21019"/>
                      </a:lnTo>
                      <a:lnTo>
                        <a:pt x="1542" y="20933"/>
                      </a:lnTo>
                      <a:lnTo>
                        <a:pt x="2361" y="20222"/>
                      </a:lnTo>
                      <a:lnTo>
                        <a:pt x="3105" y="20044"/>
                      </a:lnTo>
                      <a:lnTo>
                        <a:pt x="3895" y="19827"/>
                      </a:lnTo>
                      <a:lnTo>
                        <a:pt x="4625" y="19747"/>
                      </a:lnTo>
                      <a:lnTo>
                        <a:pt x="5415" y="19321"/>
                      </a:lnTo>
                      <a:lnTo>
                        <a:pt x="6192" y="19002"/>
                      </a:lnTo>
                      <a:lnTo>
                        <a:pt x="6969" y="18688"/>
                      </a:lnTo>
                      <a:lnTo>
                        <a:pt x="7728" y="18508"/>
                      </a:lnTo>
                      <a:lnTo>
                        <a:pt x="8495" y="17821"/>
                      </a:lnTo>
                      <a:lnTo>
                        <a:pt x="9284" y="17609"/>
                      </a:lnTo>
                      <a:lnTo>
                        <a:pt x="10046" y="17565"/>
                      </a:lnTo>
                      <a:lnTo>
                        <a:pt x="10818" y="17277"/>
                      </a:lnTo>
                      <a:lnTo>
                        <a:pt x="11611" y="17167"/>
                      </a:lnTo>
                      <a:lnTo>
                        <a:pt x="12365" y="17170"/>
                      </a:lnTo>
                      <a:lnTo>
                        <a:pt x="13144" y="17053"/>
                      </a:lnTo>
                      <a:lnTo>
                        <a:pt x="13879" y="16835"/>
                      </a:lnTo>
                      <a:lnTo>
                        <a:pt x="14652" y="16149"/>
                      </a:lnTo>
                      <a:lnTo>
                        <a:pt x="15492" y="15762"/>
                      </a:lnTo>
                      <a:lnTo>
                        <a:pt x="16217" y="15531"/>
                      </a:lnTo>
                      <a:lnTo>
                        <a:pt x="16972" y="14855"/>
                      </a:lnTo>
                      <a:lnTo>
                        <a:pt x="17746" y="14630"/>
                      </a:lnTo>
                      <a:lnTo>
                        <a:pt x="18502" y="14139"/>
                      </a:lnTo>
                      <a:lnTo>
                        <a:pt x="19293" y="14023"/>
                      </a:lnTo>
                      <a:lnTo>
                        <a:pt x="20066" y="12765"/>
                      </a:lnTo>
                      <a:lnTo>
                        <a:pt x="20784" y="11765"/>
                      </a:lnTo>
                      <a:lnTo>
                        <a:pt x="21600" y="0"/>
                      </a:lnTo>
                    </a:path>
                  </a:pathLst>
                </a:cu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nvGrpSpPr>
                <p:cNvPr id="339" name="成组"/>
                <p:cNvGrpSpPr/>
                <p:nvPr/>
              </p:nvGrpSpPr>
              <p:grpSpPr>
                <a:xfrm>
                  <a:off x="1080208" y="177514"/>
                  <a:ext cx="8284286" cy="4168138"/>
                  <a:chOff x="0" y="0"/>
                  <a:chExt cx="8284285" cy="4168136"/>
                </a:xfrm>
              </p:grpSpPr>
              <p:sp>
                <p:nvSpPr>
                  <p:cNvPr id="370" name="矩形"/>
                  <p:cNvSpPr/>
                  <p:nvPr/>
                </p:nvSpPr>
                <p:spPr>
                  <a:xfrm>
                    <a:off x="0" y="3760448"/>
                    <a:ext cx="44402" cy="345168"/>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1" name="矩形"/>
                  <p:cNvSpPr/>
                  <p:nvPr/>
                </p:nvSpPr>
                <p:spPr>
                  <a:xfrm>
                    <a:off x="294338" y="3770309"/>
                    <a:ext cx="44403" cy="167654"/>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2" name="矩形"/>
                  <p:cNvSpPr/>
                  <p:nvPr/>
                </p:nvSpPr>
                <p:spPr>
                  <a:xfrm>
                    <a:off x="1177359" y="3362621"/>
                    <a:ext cx="44402" cy="805516"/>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3" name="矩形"/>
                  <p:cNvSpPr/>
                  <p:nvPr/>
                </p:nvSpPr>
                <p:spPr>
                  <a:xfrm>
                    <a:off x="2354721" y="3281619"/>
                    <a:ext cx="44402" cy="656345"/>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4" name="矩形"/>
                  <p:cNvSpPr/>
                  <p:nvPr/>
                </p:nvSpPr>
                <p:spPr>
                  <a:xfrm>
                    <a:off x="2649062" y="3407914"/>
                    <a:ext cx="44402" cy="238597"/>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5" name="矩形"/>
                  <p:cNvSpPr/>
                  <p:nvPr/>
                </p:nvSpPr>
                <p:spPr>
                  <a:xfrm>
                    <a:off x="2943403" y="3304669"/>
                    <a:ext cx="44402" cy="456859"/>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6" name="矩形"/>
                  <p:cNvSpPr/>
                  <p:nvPr/>
                </p:nvSpPr>
                <p:spPr>
                  <a:xfrm>
                    <a:off x="3237742" y="3159504"/>
                    <a:ext cx="44402" cy="88758"/>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7" name="矩形"/>
                  <p:cNvSpPr/>
                  <p:nvPr/>
                </p:nvSpPr>
                <p:spPr>
                  <a:xfrm>
                    <a:off x="3532082" y="2315188"/>
                    <a:ext cx="44403" cy="1474321"/>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8" name="矩形"/>
                  <p:cNvSpPr/>
                  <p:nvPr/>
                </p:nvSpPr>
                <p:spPr>
                  <a:xfrm>
                    <a:off x="3826424" y="3271757"/>
                    <a:ext cx="44402" cy="147930"/>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79" name="矩形"/>
                  <p:cNvSpPr/>
                  <p:nvPr/>
                </p:nvSpPr>
                <p:spPr>
                  <a:xfrm>
                    <a:off x="4415103" y="3057053"/>
                    <a:ext cx="44403" cy="602794"/>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0" name="正方形"/>
                  <p:cNvSpPr/>
                  <p:nvPr/>
                </p:nvSpPr>
                <p:spPr>
                  <a:xfrm>
                    <a:off x="4709444" y="3523147"/>
                    <a:ext cx="44403" cy="39918"/>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1" name="矩形"/>
                  <p:cNvSpPr/>
                  <p:nvPr/>
                </p:nvSpPr>
                <p:spPr>
                  <a:xfrm>
                    <a:off x="5003785" y="3103635"/>
                    <a:ext cx="44402" cy="326382"/>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2" name="矩形"/>
                  <p:cNvSpPr/>
                  <p:nvPr/>
                </p:nvSpPr>
                <p:spPr>
                  <a:xfrm>
                    <a:off x="5592465" y="2328320"/>
                    <a:ext cx="44402" cy="1184966"/>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3" name="矩形"/>
                  <p:cNvSpPr/>
                  <p:nvPr/>
                </p:nvSpPr>
                <p:spPr>
                  <a:xfrm>
                    <a:off x="5888453" y="2741381"/>
                    <a:ext cx="41109" cy="714647"/>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4" name="矩形"/>
                  <p:cNvSpPr/>
                  <p:nvPr/>
                </p:nvSpPr>
                <p:spPr>
                  <a:xfrm>
                    <a:off x="6182794" y="2250330"/>
                    <a:ext cx="41109" cy="1345952"/>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5" name="矩形"/>
                  <p:cNvSpPr/>
                  <p:nvPr/>
                </p:nvSpPr>
                <p:spPr>
                  <a:xfrm>
                    <a:off x="6477132" y="2079558"/>
                    <a:ext cx="41109" cy="1566954"/>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6" name="矩形"/>
                  <p:cNvSpPr/>
                  <p:nvPr/>
                </p:nvSpPr>
                <p:spPr>
                  <a:xfrm>
                    <a:off x="6771474" y="2391685"/>
                    <a:ext cx="41109" cy="866003"/>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7" name="矩形"/>
                  <p:cNvSpPr/>
                  <p:nvPr/>
                </p:nvSpPr>
                <p:spPr>
                  <a:xfrm>
                    <a:off x="7065815" y="2490304"/>
                    <a:ext cx="41109" cy="1169543"/>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8" name="矩形"/>
                  <p:cNvSpPr/>
                  <p:nvPr/>
                </p:nvSpPr>
                <p:spPr>
                  <a:xfrm>
                    <a:off x="7360153" y="2429363"/>
                    <a:ext cx="41109" cy="1092919"/>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89" name="矩形"/>
                  <p:cNvSpPr/>
                  <p:nvPr/>
                </p:nvSpPr>
                <p:spPr>
                  <a:xfrm>
                    <a:off x="7654494" y="2250330"/>
                    <a:ext cx="41109" cy="766665"/>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90" name="矩形"/>
                  <p:cNvSpPr/>
                  <p:nvPr/>
                </p:nvSpPr>
                <p:spPr>
                  <a:xfrm>
                    <a:off x="7948836" y="1450076"/>
                    <a:ext cx="41109" cy="1969611"/>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sp>
                <p:nvSpPr>
                  <p:cNvPr id="391" name="矩形"/>
                  <p:cNvSpPr/>
                  <p:nvPr/>
                </p:nvSpPr>
                <p:spPr>
                  <a:xfrm>
                    <a:off x="8243177" y="0"/>
                    <a:ext cx="41109" cy="1439041"/>
                  </a:xfrm>
                  <a:prstGeom prst="rect">
                    <a:avLst/>
                  </a:prstGeom>
                  <a:noFill/>
                  <a:ln w="3175" cap="flat">
                    <a:solidFill>
                      <a:srgbClr val="0096FF"/>
                    </a:solidFill>
                    <a:prstDash val="solid"/>
                    <a:miter lim="400000"/>
                  </a:ln>
                  <a:effectLst/>
                </p:spPr>
                <p:txBody>
                  <a:bodyPr wrap="square" lIns="71437" tIns="71437" rIns="71437" bIns="71437" numCol="1" anchor="ctr">
                    <a:noAutofit/>
                  </a:bodyPr>
                  <a:lstStyle/>
                  <a:p>
                    <a:pPr algn="ctr" defTabSz="821531">
                      <a:defRPr sz="2800">
                        <a:solidFill>
                          <a:srgbClr val="FFFFFF"/>
                        </a:solidFill>
                        <a:latin typeface="Helvetica Neue Medium"/>
                        <a:ea typeface="Helvetica Neue Medium"/>
                        <a:cs typeface="Helvetica Neue Medium"/>
                        <a:sym typeface="Helvetica Neue Medium"/>
                      </a:defRPr>
                    </a:pPr>
                    <a:endParaRPr/>
                  </a:p>
                </p:txBody>
              </p:sp>
            </p:grpSp>
            <p:grpSp>
              <p:nvGrpSpPr>
                <p:cNvPr id="340" name="成组"/>
                <p:cNvGrpSpPr/>
                <p:nvPr/>
              </p:nvGrpSpPr>
              <p:grpSpPr>
                <a:xfrm>
                  <a:off x="1057718" y="712123"/>
                  <a:ext cx="8335529" cy="3471863"/>
                  <a:chOff x="0" y="0"/>
                  <a:chExt cx="8335528" cy="3471861"/>
                </a:xfrm>
              </p:grpSpPr>
              <p:sp>
                <p:nvSpPr>
                  <p:cNvPr id="341" name="圆形"/>
                  <p:cNvSpPr/>
                  <p:nvPr/>
                </p:nvSpPr>
                <p:spPr>
                  <a:xfrm>
                    <a:off x="0" y="3373242"/>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2" name="圆形"/>
                  <p:cNvSpPr/>
                  <p:nvPr/>
                </p:nvSpPr>
                <p:spPr>
                  <a:xfrm>
                    <a:off x="294174" y="3290010"/>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3" name="圆形"/>
                  <p:cNvSpPr/>
                  <p:nvPr/>
                </p:nvSpPr>
                <p:spPr>
                  <a:xfrm>
                    <a:off x="588349" y="3269692"/>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4" name="圆形"/>
                  <p:cNvSpPr/>
                  <p:nvPr/>
                </p:nvSpPr>
                <p:spPr>
                  <a:xfrm>
                    <a:off x="882527" y="3161211"/>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5" name="圆形"/>
                  <p:cNvSpPr/>
                  <p:nvPr/>
                </p:nvSpPr>
                <p:spPr>
                  <a:xfrm>
                    <a:off x="1176702" y="3141487"/>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6" name="圆形"/>
                  <p:cNvSpPr/>
                  <p:nvPr/>
                </p:nvSpPr>
                <p:spPr>
                  <a:xfrm>
                    <a:off x="1470876" y="3092177"/>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7" name="圆形"/>
                  <p:cNvSpPr/>
                  <p:nvPr/>
                </p:nvSpPr>
                <p:spPr>
                  <a:xfrm>
                    <a:off x="1765051" y="3092177"/>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8" name="圆形"/>
                  <p:cNvSpPr/>
                  <p:nvPr/>
                </p:nvSpPr>
                <p:spPr>
                  <a:xfrm>
                    <a:off x="2059226" y="3018213"/>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49" name="圆形"/>
                  <p:cNvSpPr/>
                  <p:nvPr/>
                </p:nvSpPr>
                <p:spPr>
                  <a:xfrm>
                    <a:off x="2353404" y="2968903"/>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0" name="圆形"/>
                  <p:cNvSpPr/>
                  <p:nvPr/>
                </p:nvSpPr>
                <p:spPr>
                  <a:xfrm>
                    <a:off x="2647579" y="2919593"/>
                    <a:ext cx="98620"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1" name="圆形"/>
                  <p:cNvSpPr/>
                  <p:nvPr/>
                </p:nvSpPr>
                <p:spPr>
                  <a:xfrm>
                    <a:off x="2941753" y="2899870"/>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2" name="圆形"/>
                  <p:cNvSpPr/>
                  <p:nvPr/>
                </p:nvSpPr>
                <p:spPr>
                  <a:xfrm>
                    <a:off x="3235928" y="2801250"/>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3" name="圆形"/>
                  <p:cNvSpPr/>
                  <p:nvPr/>
                </p:nvSpPr>
                <p:spPr>
                  <a:xfrm>
                    <a:off x="3530103" y="2761802"/>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4" name="圆形"/>
                  <p:cNvSpPr/>
                  <p:nvPr/>
                </p:nvSpPr>
                <p:spPr>
                  <a:xfrm>
                    <a:off x="3824278" y="2751941"/>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5" name="圆形"/>
                  <p:cNvSpPr/>
                  <p:nvPr/>
                </p:nvSpPr>
                <p:spPr>
                  <a:xfrm>
                    <a:off x="4118456" y="2712493"/>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6" name="圆形"/>
                  <p:cNvSpPr/>
                  <p:nvPr/>
                </p:nvSpPr>
                <p:spPr>
                  <a:xfrm>
                    <a:off x="4412630" y="2692769"/>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7" name="圆形"/>
                  <p:cNvSpPr/>
                  <p:nvPr/>
                </p:nvSpPr>
                <p:spPr>
                  <a:xfrm>
                    <a:off x="4706805" y="2682907"/>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8" name="圆形"/>
                  <p:cNvSpPr/>
                  <p:nvPr/>
                </p:nvSpPr>
                <p:spPr>
                  <a:xfrm>
                    <a:off x="5000980" y="2663183"/>
                    <a:ext cx="98620"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59" name="圆形"/>
                  <p:cNvSpPr/>
                  <p:nvPr/>
                </p:nvSpPr>
                <p:spPr>
                  <a:xfrm>
                    <a:off x="5295155" y="2643460"/>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0" name="圆形"/>
                  <p:cNvSpPr/>
                  <p:nvPr/>
                </p:nvSpPr>
                <p:spPr>
                  <a:xfrm>
                    <a:off x="5589333" y="2530871"/>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1" name="圆形"/>
                  <p:cNvSpPr/>
                  <p:nvPr/>
                </p:nvSpPr>
                <p:spPr>
                  <a:xfrm>
                    <a:off x="5883507" y="2478672"/>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2" name="圆形"/>
                  <p:cNvSpPr/>
                  <p:nvPr/>
                </p:nvSpPr>
                <p:spPr>
                  <a:xfrm>
                    <a:off x="6177682" y="2438006"/>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3" name="圆形"/>
                  <p:cNvSpPr/>
                  <p:nvPr/>
                </p:nvSpPr>
                <p:spPr>
                  <a:xfrm>
                    <a:off x="6471857" y="2322701"/>
                    <a:ext cx="98621"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4" name="圆形"/>
                  <p:cNvSpPr/>
                  <p:nvPr/>
                </p:nvSpPr>
                <p:spPr>
                  <a:xfrm>
                    <a:off x="6766031" y="2290077"/>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5" name="圆形"/>
                  <p:cNvSpPr/>
                  <p:nvPr/>
                </p:nvSpPr>
                <p:spPr>
                  <a:xfrm>
                    <a:off x="7060208" y="2224081"/>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6" name="圆形"/>
                  <p:cNvSpPr/>
                  <p:nvPr/>
                </p:nvSpPr>
                <p:spPr>
                  <a:xfrm>
                    <a:off x="7354384" y="2201841"/>
                    <a:ext cx="98621" cy="98621"/>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7" name="圆形"/>
                  <p:cNvSpPr/>
                  <p:nvPr/>
                </p:nvSpPr>
                <p:spPr>
                  <a:xfrm>
                    <a:off x="7648560" y="2013097"/>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8" name="圆形"/>
                  <p:cNvSpPr/>
                  <p:nvPr/>
                </p:nvSpPr>
                <p:spPr>
                  <a:xfrm>
                    <a:off x="7942734" y="1840514"/>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sp>
                <p:nvSpPr>
                  <p:cNvPr id="369" name="圆形"/>
                  <p:cNvSpPr/>
                  <p:nvPr/>
                </p:nvSpPr>
                <p:spPr>
                  <a:xfrm>
                    <a:off x="8236909" y="0"/>
                    <a:ext cx="98620" cy="98620"/>
                  </a:xfrm>
                  <a:prstGeom prst="ellipse">
                    <a:avLst/>
                  </a:prstGeom>
                  <a:solidFill>
                    <a:srgbClr val="00A2FF"/>
                  </a:solidFill>
                  <a:ln w="3175" cap="flat">
                    <a:noFill/>
                    <a:miter lim="400000"/>
                  </a:ln>
                  <a:effectLst/>
                </p:spPr>
                <p:txBody>
                  <a:bodyPr wrap="square" lIns="71437" tIns="71437" rIns="71437" bIns="71437" numCol="1" anchor="ctr">
                    <a:noAutofit/>
                  </a:bodyPr>
                  <a:lstStyle/>
                  <a:p>
                    <a:pPr algn="ctr" defTabSz="821531">
                      <a:defRPr sz="2800">
                        <a:solidFill>
                          <a:srgbClr val="0096FF"/>
                        </a:solidFill>
                        <a:latin typeface="Helvetica Neue Medium"/>
                        <a:ea typeface="Helvetica Neue Medium"/>
                        <a:cs typeface="Helvetica Neue Medium"/>
                        <a:sym typeface="Helvetica Neue Medium"/>
                      </a:defRPr>
                    </a:pPr>
                    <a:endParaRPr/>
                  </a:p>
                </p:txBody>
              </p:sp>
            </p:grpSp>
          </p:grpSp>
          <p:sp>
            <p:nvSpPr>
              <p:cNvPr id="284" name="线条"/>
              <p:cNvSpPr/>
              <p:nvPr/>
            </p:nvSpPr>
            <p:spPr>
              <a:xfrm flipV="1">
                <a:off x="1104238" y="3767972"/>
                <a:ext cx="1" cy="398412"/>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85" name="线条"/>
              <p:cNvSpPr/>
              <p:nvPr/>
            </p:nvSpPr>
            <p:spPr>
              <a:xfrm>
                <a:off x="1104240" y="4512398"/>
                <a:ext cx="1" cy="38942"/>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86" name="线条"/>
              <p:cNvSpPr/>
              <p:nvPr/>
            </p:nvSpPr>
            <p:spPr>
              <a:xfrm>
                <a:off x="1396193" y="4340493"/>
                <a:ext cx="888" cy="20814"/>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87" name="线条"/>
              <p:cNvSpPr/>
              <p:nvPr/>
            </p:nvSpPr>
            <p:spPr>
              <a:xfrm flipH="1" flipV="1">
                <a:off x="1397080" y="4153575"/>
                <a:ext cx="1" cy="20832"/>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88" name="线条"/>
              <p:cNvSpPr/>
              <p:nvPr/>
            </p:nvSpPr>
            <p:spPr>
              <a:xfrm flipV="1">
                <a:off x="1998331" y="3671728"/>
                <a:ext cx="1" cy="494655"/>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89" name="线条"/>
              <p:cNvSpPr/>
              <p:nvPr/>
            </p:nvSpPr>
            <p:spPr>
              <a:xfrm flipV="1">
                <a:off x="2281825" y="3543236"/>
                <a:ext cx="1" cy="21530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0" name="线条"/>
              <p:cNvSpPr/>
              <p:nvPr/>
            </p:nvSpPr>
            <p:spPr>
              <a:xfrm>
                <a:off x="1998331" y="4158940"/>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1" name="线条"/>
              <p:cNvSpPr/>
              <p:nvPr/>
            </p:nvSpPr>
            <p:spPr>
              <a:xfrm>
                <a:off x="2281823" y="4577852"/>
                <a:ext cx="1" cy="101706"/>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2" name="线条"/>
              <p:cNvSpPr/>
              <p:nvPr/>
            </p:nvSpPr>
            <p:spPr>
              <a:xfrm>
                <a:off x="2580918" y="4096634"/>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3" name="线条"/>
              <p:cNvSpPr/>
              <p:nvPr/>
            </p:nvSpPr>
            <p:spPr>
              <a:xfrm flipV="1">
                <a:off x="2580918" y="3990597"/>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4" name="线条"/>
              <p:cNvSpPr/>
              <p:nvPr/>
            </p:nvSpPr>
            <p:spPr>
              <a:xfrm>
                <a:off x="2867356" y="4103905"/>
                <a:ext cx="1" cy="494655"/>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5" name="线条"/>
              <p:cNvSpPr/>
              <p:nvPr/>
            </p:nvSpPr>
            <p:spPr>
              <a:xfrm flipV="1">
                <a:off x="2867356" y="3990597"/>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6" name="线条"/>
              <p:cNvSpPr/>
              <p:nvPr/>
            </p:nvSpPr>
            <p:spPr>
              <a:xfrm flipV="1">
                <a:off x="3166453" y="3940752"/>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7" name="线条"/>
              <p:cNvSpPr/>
              <p:nvPr/>
            </p:nvSpPr>
            <p:spPr>
              <a:xfrm>
                <a:off x="3456298" y="4337937"/>
                <a:ext cx="1" cy="38943"/>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8" name="线条"/>
              <p:cNvSpPr/>
              <p:nvPr/>
            </p:nvSpPr>
            <p:spPr>
              <a:xfrm flipV="1">
                <a:off x="3456297" y="3518313"/>
                <a:ext cx="1" cy="16469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299" name="线条"/>
              <p:cNvSpPr/>
              <p:nvPr/>
            </p:nvSpPr>
            <p:spPr>
              <a:xfrm flipV="1">
                <a:off x="3755366" y="3315951"/>
                <a:ext cx="1" cy="494655"/>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0" name="线条"/>
              <p:cNvSpPr/>
              <p:nvPr/>
            </p:nvSpPr>
            <p:spPr>
              <a:xfrm>
                <a:off x="3749135" y="4054060"/>
                <a:ext cx="1" cy="273517"/>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1" name="线条"/>
              <p:cNvSpPr/>
              <p:nvPr/>
            </p:nvSpPr>
            <p:spPr>
              <a:xfrm>
                <a:off x="3166453" y="3996945"/>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2" name="线条"/>
              <p:cNvSpPr/>
              <p:nvPr/>
            </p:nvSpPr>
            <p:spPr>
              <a:xfrm>
                <a:off x="4045133" y="4164427"/>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3" name="线条"/>
              <p:cNvSpPr/>
              <p:nvPr/>
            </p:nvSpPr>
            <p:spPr>
              <a:xfrm flipV="1">
                <a:off x="4045133" y="3666235"/>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4" name="线条"/>
              <p:cNvSpPr/>
              <p:nvPr/>
            </p:nvSpPr>
            <p:spPr>
              <a:xfrm flipV="1">
                <a:off x="4335285" y="3220915"/>
                <a:ext cx="1" cy="334820"/>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5" name="线条"/>
              <p:cNvSpPr/>
              <p:nvPr/>
            </p:nvSpPr>
            <p:spPr>
              <a:xfrm>
                <a:off x="4335284" y="3614339"/>
                <a:ext cx="1" cy="76217"/>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6" name="线条"/>
              <p:cNvSpPr/>
              <p:nvPr/>
            </p:nvSpPr>
            <p:spPr>
              <a:xfrm flipV="1">
                <a:off x="4634353" y="2479471"/>
                <a:ext cx="1" cy="234033"/>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7" name="线条"/>
              <p:cNvSpPr/>
              <p:nvPr/>
            </p:nvSpPr>
            <p:spPr>
              <a:xfrm>
                <a:off x="4634355" y="4189350"/>
                <a:ext cx="1" cy="771616"/>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8" name="线条"/>
              <p:cNvSpPr/>
              <p:nvPr/>
            </p:nvSpPr>
            <p:spPr>
              <a:xfrm>
                <a:off x="4929714" y="3818628"/>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09" name="线条"/>
              <p:cNvSpPr/>
              <p:nvPr/>
            </p:nvSpPr>
            <p:spPr>
              <a:xfrm flipV="1">
                <a:off x="4929714" y="3555697"/>
                <a:ext cx="1" cy="101705"/>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0" name="线条"/>
              <p:cNvSpPr/>
              <p:nvPr/>
            </p:nvSpPr>
            <p:spPr>
              <a:xfrm>
                <a:off x="5228662" y="3744293"/>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1" name="线条"/>
              <p:cNvSpPr/>
              <p:nvPr/>
            </p:nvSpPr>
            <p:spPr>
              <a:xfrm flipV="1">
                <a:off x="5228662" y="3618984"/>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2" name="线条"/>
              <p:cNvSpPr/>
              <p:nvPr/>
            </p:nvSpPr>
            <p:spPr>
              <a:xfrm flipV="1">
                <a:off x="5518509" y="2602161"/>
                <a:ext cx="1" cy="859530"/>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3" name="线条"/>
              <p:cNvSpPr/>
              <p:nvPr/>
            </p:nvSpPr>
            <p:spPr>
              <a:xfrm>
                <a:off x="5808110" y="3960974"/>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4" name="线条"/>
              <p:cNvSpPr/>
              <p:nvPr/>
            </p:nvSpPr>
            <p:spPr>
              <a:xfrm flipV="1">
                <a:off x="6104064" y="3456497"/>
                <a:ext cx="1" cy="38888"/>
              </a:xfrm>
              <a:prstGeom prst="line">
                <a:avLst/>
              </a:prstGeom>
              <a:noFill/>
              <a:ln w="3175" cap="flat">
                <a:solidFill>
                  <a:srgbClr val="29A2FF"/>
                </a:solidFill>
                <a:prstDash val="solid"/>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5" name="线条"/>
              <p:cNvSpPr/>
              <p:nvPr/>
            </p:nvSpPr>
            <p:spPr>
              <a:xfrm>
                <a:off x="6104399" y="3843659"/>
                <a:ext cx="1" cy="101705"/>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6" name="线条"/>
              <p:cNvSpPr/>
              <p:nvPr/>
            </p:nvSpPr>
            <p:spPr>
              <a:xfrm>
                <a:off x="6403256" y="3674050"/>
                <a:ext cx="1" cy="76217"/>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7" name="线条"/>
              <p:cNvSpPr/>
              <p:nvPr/>
            </p:nvSpPr>
            <p:spPr>
              <a:xfrm>
                <a:off x="6688830" y="3935537"/>
                <a:ext cx="1" cy="555951"/>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8" name="线条"/>
              <p:cNvSpPr/>
              <p:nvPr/>
            </p:nvSpPr>
            <p:spPr>
              <a:xfrm flipV="1">
                <a:off x="6688829" y="2491932"/>
                <a:ext cx="1" cy="234033"/>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19" name="线条"/>
              <p:cNvSpPr/>
              <p:nvPr/>
            </p:nvSpPr>
            <p:spPr>
              <a:xfrm flipV="1">
                <a:off x="6991251" y="2327554"/>
                <a:ext cx="1" cy="801954"/>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0" name="线条"/>
              <p:cNvSpPr/>
              <p:nvPr/>
            </p:nvSpPr>
            <p:spPr>
              <a:xfrm>
                <a:off x="6988868" y="3856768"/>
                <a:ext cx="1" cy="398411"/>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1" name="线条"/>
              <p:cNvSpPr/>
              <p:nvPr/>
            </p:nvSpPr>
            <p:spPr>
              <a:xfrm>
                <a:off x="7279249" y="4014307"/>
                <a:ext cx="1" cy="16469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2" name="线条"/>
              <p:cNvSpPr/>
              <p:nvPr/>
            </p:nvSpPr>
            <p:spPr>
              <a:xfrm flipV="1">
                <a:off x="7279249" y="2501677"/>
                <a:ext cx="1" cy="16469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3" name="线条"/>
              <p:cNvSpPr/>
              <p:nvPr/>
            </p:nvSpPr>
            <p:spPr>
              <a:xfrm flipV="1">
                <a:off x="7583632" y="2325455"/>
                <a:ext cx="1" cy="16469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4" name="线条"/>
              <p:cNvSpPr/>
              <p:nvPr/>
            </p:nvSpPr>
            <p:spPr>
              <a:xfrm>
                <a:off x="7569632" y="4052394"/>
                <a:ext cx="1" cy="76217"/>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5" name="线条"/>
              <p:cNvSpPr/>
              <p:nvPr/>
            </p:nvSpPr>
            <p:spPr>
              <a:xfrm>
                <a:off x="7871715" y="3682845"/>
                <a:ext cx="1" cy="398412"/>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6" name="线条"/>
              <p:cNvSpPr/>
              <p:nvPr/>
            </p:nvSpPr>
            <p:spPr>
              <a:xfrm flipV="1">
                <a:off x="7871714" y="2498784"/>
                <a:ext cx="1" cy="273517"/>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7" name="线条"/>
              <p:cNvSpPr/>
              <p:nvPr/>
            </p:nvSpPr>
            <p:spPr>
              <a:xfrm flipV="1">
                <a:off x="8165600" y="1172440"/>
                <a:ext cx="1" cy="1732210"/>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8" name="线条"/>
              <p:cNvSpPr/>
              <p:nvPr/>
            </p:nvSpPr>
            <p:spPr>
              <a:xfrm flipV="1">
                <a:off x="8461611" y="2538268"/>
                <a:ext cx="1" cy="273517"/>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29" name="线条"/>
              <p:cNvSpPr/>
              <p:nvPr/>
            </p:nvSpPr>
            <p:spPr>
              <a:xfrm>
                <a:off x="8450092" y="3942309"/>
                <a:ext cx="1" cy="7621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0" name="线条"/>
              <p:cNvSpPr/>
              <p:nvPr/>
            </p:nvSpPr>
            <p:spPr>
              <a:xfrm>
                <a:off x="8162852" y="4070397"/>
                <a:ext cx="1" cy="164698"/>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1" name="线条"/>
              <p:cNvSpPr/>
              <p:nvPr/>
            </p:nvSpPr>
            <p:spPr>
              <a:xfrm>
                <a:off x="8753917" y="3425460"/>
                <a:ext cx="1" cy="76217"/>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2" name="线条"/>
              <p:cNvSpPr/>
              <p:nvPr/>
            </p:nvSpPr>
            <p:spPr>
              <a:xfrm>
                <a:off x="9054597" y="3838265"/>
                <a:ext cx="1" cy="259384"/>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3" name="线条"/>
              <p:cNvSpPr/>
              <p:nvPr/>
            </p:nvSpPr>
            <p:spPr>
              <a:xfrm flipV="1">
                <a:off x="8755394" y="2539061"/>
                <a:ext cx="1" cy="114853"/>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4" name="线条"/>
              <p:cNvSpPr/>
              <p:nvPr/>
            </p:nvSpPr>
            <p:spPr>
              <a:xfrm flipV="1">
                <a:off x="9042374" y="1453866"/>
                <a:ext cx="1" cy="398411"/>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5" name="线条"/>
              <p:cNvSpPr/>
              <p:nvPr/>
            </p:nvSpPr>
            <p:spPr>
              <a:xfrm>
                <a:off x="9336157" y="1845604"/>
                <a:ext cx="1" cy="1127516"/>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sp>
            <p:nvSpPr>
              <p:cNvPr id="336" name="线条"/>
              <p:cNvSpPr/>
              <p:nvPr/>
            </p:nvSpPr>
            <p:spPr>
              <a:xfrm flipV="1">
                <a:off x="9348010" y="0"/>
                <a:ext cx="1" cy="398411"/>
              </a:xfrm>
              <a:prstGeom prst="line">
                <a:avLst/>
              </a:prstGeom>
              <a:noFill/>
              <a:ln w="3175" cap="flat">
                <a:solidFill>
                  <a:srgbClr val="29A2FF"/>
                </a:solidFill>
                <a:custDash>
                  <a:ds d="600000" sp="600000"/>
                </a:custDash>
                <a:miter lim="400000"/>
                <a:tailEnd type="triangle" w="med" len="sm"/>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grpSp>
        <p:pic>
          <p:nvPicPr>
            <p:cNvPr id="280" name="image40.png" descr="image40.png"/>
            <p:cNvPicPr>
              <a:picLocks noChangeAspect="1"/>
            </p:cNvPicPr>
            <p:nvPr/>
          </p:nvPicPr>
          <p:blipFill>
            <a:blip r:embed="rId5">
              <a:extLst/>
            </a:blip>
            <a:srcRect r="7990" b="374"/>
            <a:stretch>
              <a:fillRect/>
            </a:stretch>
          </p:blipFill>
          <p:spPr>
            <a:xfrm>
              <a:off x="2774105" y="6367060"/>
              <a:ext cx="1175942" cy="587376"/>
            </a:xfrm>
            <a:custGeom>
              <a:avLst/>
              <a:gdLst/>
              <a:ahLst/>
              <a:cxnLst>
                <a:cxn ang="0">
                  <a:pos x="wd2" y="hd2"/>
                </a:cxn>
                <a:cxn ang="5400000">
                  <a:pos x="wd2" y="hd2"/>
                </a:cxn>
                <a:cxn ang="10800000">
                  <a:pos x="wd2" y="hd2"/>
                </a:cxn>
                <a:cxn ang="16200000">
                  <a:pos x="wd2" y="hd2"/>
                </a:cxn>
              </a:cxnLst>
              <a:rect l="0" t="0" r="r" b="b"/>
              <a:pathLst>
                <a:path w="21600" h="21600" extrusionOk="0">
                  <a:moveTo>
                    <a:pt x="146" y="0"/>
                  </a:moveTo>
                  <a:lnTo>
                    <a:pt x="117" y="2831"/>
                  </a:lnTo>
                  <a:cubicBezTo>
                    <a:pt x="107" y="3745"/>
                    <a:pt x="96" y="4492"/>
                    <a:pt x="80" y="5050"/>
                  </a:cubicBezTo>
                  <a:cubicBezTo>
                    <a:pt x="171" y="7447"/>
                    <a:pt x="376" y="8015"/>
                    <a:pt x="576" y="6101"/>
                  </a:cubicBezTo>
                  <a:cubicBezTo>
                    <a:pt x="851" y="3466"/>
                    <a:pt x="1817" y="1357"/>
                    <a:pt x="2952" y="905"/>
                  </a:cubicBezTo>
                  <a:cubicBezTo>
                    <a:pt x="3941" y="511"/>
                    <a:pt x="3986" y="961"/>
                    <a:pt x="3915" y="10421"/>
                  </a:cubicBezTo>
                  <a:cubicBezTo>
                    <a:pt x="3843" y="19875"/>
                    <a:pt x="3796" y="20226"/>
                    <a:pt x="2617" y="20695"/>
                  </a:cubicBezTo>
                  <a:cubicBezTo>
                    <a:pt x="2312" y="20816"/>
                    <a:pt x="2063" y="21083"/>
                    <a:pt x="2063" y="21294"/>
                  </a:cubicBezTo>
                  <a:cubicBezTo>
                    <a:pt x="2063" y="21437"/>
                    <a:pt x="3288" y="21537"/>
                    <a:pt x="5511" y="21600"/>
                  </a:cubicBezTo>
                  <a:cubicBezTo>
                    <a:pt x="6915" y="21468"/>
                    <a:pt x="7179" y="21171"/>
                    <a:pt x="6189" y="20739"/>
                  </a:cubicBezTo>
                  <a:cubicBezTo>
                    <a:pt x="5109" y="20267"/>
                    <a:pt x="5062" y="19738"/>
                    <a:pt x="5118" y="9866"/>
                  </a:cubicBezTo>
                  <a:lnTo>
                    <a:pt x="5161" y="934"/>
                  </a:lnTo>
                  <a:lnTo>
                    <a:pt x="5606" y="817"/>
                  </a:lnTo>
                  <a:cubicBezTo>
                    <a:pt x="6654" y="522"/>
                    <a:pt x="7923" y="2565"/>
                    <a:pt x="8376" y="5283"/>
                  </a:cubicBezTo>
                  <a:lnTo>
                    <a:pt x="8646" y="6918"/>
                  </a:lnTo>
                  <a:lnTo>
                    <a:pt x="8551" y="4524"/>
                  </a:lnTo>
                  <a:cubicBezTo>
                    <a:pt x="8497" y="3209"/>
                    <a:pt x="8449" y="1652"/>
                    <a:pt x="8449" y="1065"/>
                  </a:cubicBezTo>
                  <a:lnTo>
                    <a:pt x="8449" y="0"/>
                  </a:lnTo>
                  <a:lnTo>
                    <a:pt x="146" y="0"/>
                  </a:lnTo>
                  <a:close/>
                  <a:moveTo>
                    <a:pt x="7" y="10464"/>
                  </a:moveTo>
                  <a:cubicBezTo>
                    <a:pt x="5" y="11542"/>
                    <a:pt x="0" y="12428"/>
                    <a:pt x="0" y="13836"/>
                  </a:cubicBezTo>
                  <a:lnTo>
                    <a:pt x="1035" y="13836"/>
                  </a:lnTo>
                  <a:lnTo>
                    <a:pt x="2063" y="13836"/>
                  </a:lnTo>
                  <a:lnTo>
                    <a:pt x="2063" y="12143"/>
                  </a:lnTo>
                  <a:lnTo>
                    <a:pt x="2063" y="10464"/>
                  </a:lnTo>
                  <a:lnTo>
                    <a:pt x="1035" y="10464"/>
                  </a:lnTo>
                  <a:lnTo>
                    <a:pt x="7" y="10464"/>
                  </a:lnTo>
                  <a:close/>
                  <a:moveTo>
                    <a:pt x="6947" y="10464"/>
                  </a:moveTo>
                  <a:lnTo>
                    <a:pt x="6947" y="12143"/>
                  </a:lnTo>
                  <a:lnTo>
                    <a:pt x="6947" y="13836"/>
                  </a:lnTo>
                  <a:lnTo>
                    <a:pt x="7793" y="13836"/>
                  </a:lnTo>
                  <a:lnTo>
                    <a:pt x="8639" y="13836"/>
                  </a:lnTo>
                  <a:lnTo>
                    <a:pt x="8639" y="12143"/>
                  </a:lnTo>
                  <a:lnTo>
                    <a:pt x="8639" y="10464"/>
                  </a:lnTo>
                  <a:lnTo>
                    <a:pt x="7793" y="10464"/>
                  </a:lnTo>
                  <a:lnTo>
                    <a:pt x="6947" y="10464"/>
                  </a:lnTo>
                  <a:close/>
                  <a:moveTo>
                    <a:pt x="13523" y="10464"/>
                  </a:moveTo>
                  <a:lnTo>
                    <a:pt x="13523" y="12143"/>
                  </a:lnTo>
                  <a:lnTo>
                    <a:pt x="13523" y="13836"/>
                  </a:lnTo>
                  <a:lnTo>
                    <a:pt x="14368" y="13836"/>
                  </a:lnTo>
                  <a:lnTo>
                    <a:pt x="15214" y="13836"/>
                  </a:lnTo>
                  <a:lnTo>
                    <a:pt x="15214" y="12143"/>
                  </a:lnTo>
                  <a:lnTo>
                    <a:pt x="15214" y="10464"/>
                  </a:lnTo>
                  <a:lnTo>
                    <a:pt x="14368" y="10464"/>
                  </a:lnTo>
                  <a:lnTo>
                    <a:pt x="13523" y="10464"/>
                  </a:lnTo>
                  <a:close/>
                  <a:moveTo>
                    <a:pt x="20098" y="10464"/>
                  </a:moveTo>
                  <a:lnTo>
                    <a:pt x="20098" y="12143"/>
                  </a:lnTo>
                  <a:lnTo>
                    <a:pt x="20098" y="13836"/>
                  </a:lnTo>
                  <a:lnTo>
                    <a:pt x="20849" y="13836"/>
                  </a:lnTo>
                  <a:lnTo>
                    <a:pt x="21600" y="13836"/>
                  </a:lnTo>
                  <a:lnTo>
                    <a:pt x="21600" y="12143"/>
                  </a:lnTo>
                  <a:lnTo>
                    <a:pt x="21600" y="10464"/>
                  </a:lnTo>
                  <a:lnTo>
                    <a:pt x="20849" y="10464"/>
                  </a:lnTo>
                  <a:lnTo>
                    <a:pt x="20098" y="10464"/>
                  </a:lnTo>
                  <a:close/>
                </a:path>
              </a:pathLst>
            </a:custGeom>
            <a:ln w="12700" cap="flat">
              <a:noFill/>
              <a:miter lim="400000"/>
            </a:ln>
            <a:effectLst/>
          </p:spPr>
        </p:pic>
        <p:sp>
          <p:nvSpPr>
            <p:cNvPr id="281" name="椭圆形"/>
            <p:cNvSpPr/>
            <p:nvPr/>
          </p:nvSpPr>
          <p:spPr>
            <a:xfrm rot="1452343">
              <a:off x="713980" y="5605949"/>
              <a:ext cx="486865" cy="934425"/>
            </a:xfrm>
            <a:prstGeom prst="ellipse">
              <a:avLst/>
            </a:prstGeom>
            <a:noFill/>
            <a:ln w="12700" cap="flat">
              <a:solidFill>
                <a:srgbClr val="E62773"/>
              </a:solidFill>
              <a:prstDash val="solid"/>
              <a:round/>
            </a:ln>
            <a:effectLst/>
          </p:spPr>
          <p:txBody>
            <a:bodyPr wrap="square" lIns="48154" tIns="48154" rIns="48154" bIns="48154" numCol="1" anchor="ctr">
              <a:noAutofit/>
            </a:bodyPr>
            <a:lstStyle/>
            <a:p>
              <a:pPr defTabSz="3822417">
                <a:defRPr sz="6400">
                  <a:latin typeface="Akkurat Pro"/>
                  <a:ea typeface="Akkurat Pro"/>
                  <a:cs typeface="Akkurat Pro"/>
                  <a:sym typeface="Akkurat Pro"/>
                </a:defRPr>
              </a:pPr>
              <a:endParaRPr/>
            </a:p>
          </p:txBody>
        </p:sp>
        <p:sp>
          <p:nvSpPr>
            <p:cNvPr id="282" name="线条"/>
            <p:cNvSpPr/>
            <p:nvPr/>
          </p:nvSpPr>
          <p:spPr>
            <a:xfrm>
              <a:off x="1064018" y="6378955"/>
              <a:ext cx="1358510" cy="280147"/>
            </a:xfrm>
            <a:custGeom>
              <a:avLst/>
              <a:gdLst/>
              <a:ahLst/>
              <a:cxnLst>
                <a:cxn ang="0">
                  <a:pos x="wd2" y="hd2"/>
                </a:cxn>
                <a:cxn ang="5400000">
                  <a:pos x="wd2" y="hd2"/>
                </a:cxn>
                <a:cxn ang="10800000">
                  <a:pos x="wd2" y="hd2"/>
                </a:cxn>
                <a:cxn ang="16200000">
                  <a:pos x="wd2" y="hd2"/>
                </a:cxn>
              </a:cxnLst>
              <a:rect l="0" t="0" r="r" b="b"/>
              <a:pathLst>
                <a:path w="21537" h="21269" extrusionOk="0">
                  <a:moveTo>
                    <a:pt x="14" y="0"/>
                  </a:moveTo>
                  <a:lnTo>
                    <a:pt x="14" y="10589"/>
                  </a:lnTo>
                  <a:cubicBezTo>
                    <a:pt x="-63" y="13717"/>
                    <a:pt x="186" y="16825"/>
                    <a:pt x="681" y="18903"/>
                  </a:cubicBezTo>
                  <a:cubicBezTo>
                    <a:pt x="1126" y="20777"/>
                    <a:pt x="1723" y="21600"/>
                    <a:pt x="2309" y="21147"/>
                  </a:cubicBezTo>
                  <a:lnTo>
                    <a:pt x="21537" y="21147"/>
                  </a:lnTo>
                </a:path>
              </a:pathLst>
            </a:custGeom>
            <a:noFill/>
            <a:ln w="12700" cap="flat">
              <a:solidFill>
                <a:srgbClr val="E62773"/>
              </a:solidFill>
              <a:prstDash val="solid"/>
              <a:round/>
              <a:tailEnd type="arrow" w="med" len="med"/>
            </a:ln>
            <a:effectLst/>
          </p:spPr>
          <p:txBody>
            <a:bodyPr wrap="square" lIns="45718" tIns="45718" rIns="45718" bIns="45718" numCol="1" anchor="t">
              <a:noAutofit/>
            </a:bodyPr>
            <a:lstStyle/>
            <a:p>
              <a:pPr defTabSz="3822417">
                <a:defRPr sz="6400">
                  <a:latin typeface="Akkurat Pro"/>
                  <a:ea typeface="Akkurat Pro"/>
                  <a:cs typeface="Akkurat Pro"/>
                  <a:sym typeface="Akkurat Pro"/>
                </a:defRPr>
              </a:pPr>
              <a:endParaRPr/>
            </a:p>
          </p:txBody>
        </p:sp>
      </p:grpSp>
      <p:pic>
        <p:nvPicPr>
          <p:cNvPr id="3" name="Picture 2"/>
          <p:cNvPicPr>
            <a:picLocks noChangeAspect="1"/>
          </p:cNvPicPr>
          <p:nvPr/>
        </p:nvPicPr>
        <p:blipFill>
          <a:blip r:embed="rId6"/>
          <a:stretch>
            <a:fillRect/>
          </a:stretch>
        </p:blipFill>
        <p:spPr>
          <a:xfrm>
            <a:off x="606300" y="1169963"/>
            <a:ext cx="11112500" cy="4973469"/>
          </a:xfrm>
          <a:prstGeom prst="rect">
            <a:avLst/>
          </a:prstGeom>
        </p:spPr>
      </p:pic>
      <p:grpSp>
        <p:nvGrpSpPr>
          <p:cNvPr id="439" name="成组"/>
          <p:cNvGrpSpPr/>
          <p:nvPr/>
        </p:nvGrpSpPr>
        <p:grpSpPr>
          <a:xfrm>
            <a:off x="7810500" y="126252"/>
            <a:ext cx="4160758" cy="966165"/>
            <a:chOff x="0" y="0"/>
            <a:chExt cx="6949916" cy="2186328"/>
          </a:xfrm>
        </p:grpSpPr>
        <p:pic>
          <p:nvPicPr>
            <p:cNvPr id="440" name="LOGO_openlab (1).png" descr="LOGO_openlab (1).png"/>
            <p:cNvPicPr>
              <a:picLocks noChangeAspect="1"/>
            </p:cNvPicPr>
            <p:nvPr/>
          </p:nvPicPr>
          <p:blipFill>
            <a:blip r:embed="rId7">
              <a:extLst/>
            </a:blip>
            <a:stretch>
              <a:fillRect/>
            </a:stretch>
          </p:blipFill>
          <p:spPr>
            <a:xfrm>
              <a:off x="0" y="0"/>
              <a:ext cx="6949916" cy="2186328"/>
            </a:xfrm>
            <a:prstGeom prst="rect">
              <a:avLst/>
            </a:prstGeom>
            <a:ln w="12700" cap="flat">
              <a:noFill/>
              <a:miter lim="400000"/>
            </a:ln>
            <a:effectLst/>
          </p:spPr>
        </p:pic>
        <p:pic>
          <p:nvPicPr>
            <p:cNvPr id="441" name="LOGO_openlab (1).png" descr="LOGO_openlab (1).png"/>
            <p:cNvPicPr>
              <a:picLocks noChangeAspect="1"/>
            </p:cNvPicPr>
            <p:nvPr/>
          </p:nvPicPr>
          <p:blipFill>
            <a:blip r:embed="rId8">
              <a:extLst/>
            </a:blip>
            <a:srcRect l="33034" r="29494" b="51600"/>
            <a:stretch>
              <a:fillRect/>
            </a:stretch>
          </p:blipFill>
          <p:spPr>
            <a:xfrm>
              <a:off x="2291476" y="4239"/>
              <a:ext cx="2604191" cy="1058162"/>
            </a:xfrm>
            <a:prstGeom prst="rect">
              <a:avLst/>
            </a:prstGeom>
            <a:ln w="12700" cap="flat">
              <a:noFill/>
              <a:miter lim="400000"/>
            </a:ln>
            <a:effectLst/>
          </p:spPr>
        </p:pic>
      </p:grpSp>
    </p:spTree>
    <p:extLst>
      <p:ext uri="{BB962C8B-B14F-4D97-AF65-F5344CB8AC3E}">
        <p14:creationId xmlns:p14="http://schemas.microsoft.com/office/powerpoint/2010/main" val="174070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600"/>
                                  </p:stCondLst>
                                  <p:iterate>
                                    <p:tmAbs val="0"/>
                                  </p:iterate>
                                  <p:childTnLst>
                                    <p:set>
                                      <p:cBhvr>
                                        <p:cTn id="6" fill="hold"/>
                                        <p:tgtEl>
                                          <p:spTgt spid="83"/>
                                        </p:tgtEl>
                                        <p:attrNameLst>
                                          <p:attrName>style.visibility</p:attrName>
                                        </p:attrNameLst>
                                      </p:cBhvr>
                                      <p:to>
                                        <p:strVal val="visible"/>
                                      </p:to>
                                    </p:set>
                                    <p:animEffect transition="in" filter="wipe(left)">
                                      <p:cBhvr>
                                        <p:cTn id="7" dur="700"/>
                                        <p:tgtEl>
                                          <p:spTgt spid="83"/>
                                        </p:tgtEl>
                                      </p:cBhvr>
                                    </p:animEffect>
                                  </p:childTnLst>
                                </p:cTn>
                              </p:par>
                            </p:childTnLst>
                          </p:cTn>
                        </p:par>
                        <p:par>
                          <p:cTn id="8" fill="hold">
                            <p:stCondLst>
                              <p:cond delay="1300"/>
                            </p:stCondLst>
                            <p:childTnLst>
                              <p:par>
                                <p:cTn id="9" presetID="22" presetClass="entr" presetSubtype="8" fill="hold" grpId="0" nodeType="afterEffect">
                                  <p:stCondLst>
                                    <p:cond delay="600"/>
                                  </p:stCondLst>
                                  <p:iterate>
                                    <p:tmAbs val="0"/>
                                  </p:iterate>
                                  <p:childTnLst>
                                    <p:set>
                                      <p:cBhvr>
                                        <p:cTn id="10" fill="hold"/>
                                        <p:tgtEl>
                                          <p:spTgt spid="117"/>
                                        </p:tgtEl>
                                        <p:attrNameLst>
                                          <p:attrName>style.visibility</p:attrName>
                                        </p:attrNameLst>
                                      </p:cBhvr>
                                      <p:to>
                                        <p:strVal val="visible"/>
                                      </p:to>
                                    </p:set>
                                    <p:animEffect transition="in" filter="wipe(left)">
                                      <p:cBhvr>
                                        <p:cTn id="11" dur="700"/>
                                        <p:tgtEl>
                                          <p:spTgt spid="117"/>
                                        </p:tgtEl>
                                      </p:cBhvr>
                                    </p:animEffect>
                                  </p:childTnLst>
                                </p:cTn>
                              </p:par>
                            </p:childTnLst>
                          </p:cTn>
                        </p:par>
                        <p:par>
                          <p:cTn id="12" fill="hold">
                            <p:stCondLst>
                              <p:cond delay="2600"/>
                            </p:stCondLst>
                            <p:childTnLst>
                              <p:par>
                                <p:cTn id="13" presetID="22" presetClass="entr" presetSubtype="8" fill="hold" grpId="0" nodeType="afterEffect">
                                  <p:stCondLst>
                                    <p:cond delay="600"/>
                                  </p:stCondLst>
                                  <p:iterate>
                                    <p:tmAbs val="0"/>
                                  </p:iterate>
                                  <p:childTnLst>
                                    <p:set>
                                      <p:cBhvr>
                                        <p:cTn id="14" fill="hold"/>
                                        <p:tgtEl>
                                          <p:spTgt spid="151"/>
                                        </p:tgtEl>
                                        <p:attrNameLst>
                                          <p:attrName>style.visibility</p:attrName>
                                        </p:attrNameLst>
                                      </p:cBhvr>
                                      <p:to>
                                        <p:strVal val="visible"/>
                                      </p:to>
                                    </p:set>
                                    <p:animEffect transition="in" filter="wipe(left)">
                                      <p:cBhvr>
                                        <p:cTn id="15" dur="700"/>
                                        <p:tgtEl>
                                          <p:spTgt spid="151"/>
                                        </p:tgtEl>
                                      </p:cBhvr>
                                    </p:animEffect>
                                  </p:childTnLst>
                                </p:cTn>
                              </p:par>
                            </p:childTnLst>
                          </p:cTn>
                        </p:par>
                        <p:par>
                          <p:cTn id="16" fill="hold">
                            <p:stCondLst>
                              <p:cond delay="3900"/>
                            </p:stCondLst>
                            <p:childTnLst>
                              <p:par>
                                <p:cTn id="17" presetID="22" presetClass="entr" presetSubtype="8" fill="hold" grpId="0" nodeType="afterEffect">
                                  <p:stCondLst>
                                    <p:cond delay="600"/>
                                  </p:stCondLst>
                                  <p:iterate>
                                    <p:tmAbs val="0"/>
                                  </p:iterate>
                                  <p:childTnLst>
                                    <p:set>
                                      <p:cBhvr>
                                        <p:cTn id="18" fill="hold"/>
                                        <p:tgtEl>
                                          <p:spTgt spid="185"/>
                                        </p:tgtEl>
                                        <p:attrNameLst>
                                          <p:attrName>style.visibility</p:attrName>
                                        </p:attrNameLst>
                                      </p:cBhvr>
                                      <p:to>
                                        <p:strVal val="visible"/>
                                      </p:to>
                                    </p:set>
                                    <p:animEffect transition="in" filter="wipe(left)">
                                      <p:cBhvr>
                                        <p:cTn id="19" dur="700"/>
                                        <p:tgtEl>
                                          <p:spTgt spid="185"/>
                                        </p:tgtEl>
                                      </p:cBhvr>
                                    </p:animEffect>
                                  </p:childTnLst>
                                </p:cTn>
                              </p:par>
                            </p:childTnLst>
                          </p:cTn>
                        </p:par>
                        <p:par>
                          <p:cTn id="20" fill="hold">
                            <p:stCondLst>
                              <p:cond delay="5200"/>
                            </p:stCondLst>
                            <p:childTnLst>
                              <p:par>
                                <p:cTn id="21" presetID="22" presetClass="entr" presetSubtype="8" fill="hold" grpId="0" nodeType="afterEffect">
                                  <p:stCondLst>
                                    <p:cond delay="600"/>
                                  </p:stCondLst>
                                  <p:iterate>
                                    <p:tmAbs val="0"/>
                                  </p:iterate>
                                  <p:childTnLst>
                                    <p:set>
                                      <p:cBhvr>
                                        <p:cTn id="22" fill="hold"/>
                                        <p:tgtEl>
                                          <p:spTgt spid="219"/>
                                        </p:tgtEl>
                                        <p:attrNameLst>
                                          <p:attrName>style.visibility</p:attrName>
                                        </p:attrNameLst>
                                      </p:cBhvr>
                                      <p:to>
                                        <p:strVal val="visible"/>
                                      </p:to>
                                    </p:set>
                                    <p:animEffect transition="in" filter="wipe(left)">
                                      <p:cBhvr>
                                        <p:cTn id="23" dur="700"/>
                                        <p:tgtEl>
                                          <p:spTgt spid="219"/>
                                        </p:tgtEl>
                                      </p:cBhvr>
                                    </p:animEffect>
                                  </p:childTnLst>
                                </p:cTn>
                              </p:par>
                            </p:childTnLst>
                          </p:cTn>
                        </p:par>
                        <p:par>
                          <p:cTn id="24" fill="hold">
                            <p:stCondLst>
                              <p:cond delay="6500"/>
                            </p:stCondLst>
                            <p:childTnLst>
                              <p:par>
                                <p:cTn id="25" presetID="22" presetClass="entr" presetSubtype="8" fill="hold" grpId="0" nodeType="afterEffect">
                                  <p:stCondLst>
                                    <p:cond delay="0"/>
                                  </p:stCondLst>
                                  <p:iterate>
                                    <p:tmAbs val="0"/>
                                  </p:iterate>
                                  <p:childTnLst>
                                    <p:set>
                                      <p:cBhvr>
                                        <p:cTn id="26" fill="hold"/>
                                        <p:tgtEl>
                                          <p:spTgt spid="278"/>
                                        </p:tgtEl>
                                        <p:attrNameLst>
                                          <p:attrName>style.visibility</p:attrName>
                                        </p:attrNameLst>
                                      </p:cBhvr>
                                      <p:to>
                                        <p:strVal val="visible"/>
                                      </p:to>
                                    </p:set>
                                    <p:animEffect transition="in" filter="wipe(left)">
                                      <p:cBhvr>
                                        <p:cTn id="27" dur="700"/>
                                        <p:tgtEl>
                                          <p:spTgt spid="278"/>
                                        </p:tgtEl>
                                      </p:cBhvr>
                                    </p:animEffect>
                                  </p:childTnLst>
                                </p:cTn>
                              </p:par>
                            </p:childTnLst>
                          </p:cTn>
                        </p:par>
                        <p:par>
                          <p:cTn id="28" fill="hold">
                            <p:stCondLst>
                              <p:cond delay="7200"/>
                            </p:stCondLst>
                            <p:childTnLst>
                              <p:par>
                                <p:cTn id="29" presetID="22" presetClass="entr" presetSubtype="8" fill="hold" grpId="0" nodeType="afterEffect">
                                  <p:stCondLst>
                                    <p:cond delay="600"/>
                                  </p:stCondLst>
                                  <p:iterate>
                                    <p:tmAbs val="0"/>
                                  </p:iterate>
                                  <p:childTnLst>
                                    <p:set>
                                      <p:cBhvr>
                                        <p:cTn id="30" fill="hold"/>
                                        <p:tgtEl>
                                          <p:spTgt spid="253"/>
                                        </p:tgtEl>
                                        <p:attrNameLst>
                                          <p:attrName>style.visibility</p:attrName>
                                        </p:attrNameLst>
                                      </p:cBhvr>
                                      <p:to>
                                        <p:strVal val="visible"/>
                                      </p:to>
                                    </p:set>
                                    <p:animEffect transition="in" filter="wipe(left)">
                                      <p:cBhvr>
                                        <p:cTn id="31" dur="7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advAuto="0"/>
      <p:bldP spid="117" grpId="0" animBg="1" advAuto="0"/>
      <p:bldP spid="151" grpId="0" animBg="1" advAuto="0"/>
      <p:bldP spid="185" grpId="0" animBg="1" advAuto="0"/>
      <p:bldP spid="219" grpId="0" animBg="1" advAuto="0"/>
      <p:bldP spid="253" grpId="0" animBg="1" advAuto="0"/>
      <p:bldP spid="278" grpId="0" animBg="1" advAuto="0"/>
    </p:bldLst>
  </p:timing>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1993</TotalTime>
  <Words>2081</Words>
  <Application>Microsoft Macintosh PowerPoint</Application>
  <PresentationFormat>Widescreen</PresentationFormat>
  <Paragraphs>428</Paragraphs>
  <Slides>11</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Akkurat Pro</vt:lpstr>
      <vt:lpstr>Calibri</vt:lpstr>
      <vt:lpstr>Helvetica</vt:lpstr>
      <vt:lpstr>Helvetica Neue</vt:lpstr>
      <vt:lpstr>Helvetica Neue Medium</vt:lpstr>
      <vt:lpstr>ＭＳ Ｐゴシック</vt:lpstr>
      <vt:lpstr>Arial</vt:lpstr>
      <vt:lpstr>Title Slide</vt:lpstr>
      <vt:lpstr>Content Slide</vt:lpstr>
      <vt:lpstr>1_Content Slide</vt:lpstr>
      <vt:lpstr>Accelerating Clouds Through Science</vt:lpstr>
      <vt:lpstr>CERN: European Organisation For Nuclear Research</vt:lpstr>
      <vt:lpstr>Understanding The Universe</vt:lpstr>
      <vt:lpstr>The Large Hadron Collider</vt:lpstr>
      <vt:lpstr>The LHC Components</vt:lpstr>
      <vt:lpstr>The Worldwide LHC Computing Grid</vt:lpstr>
      <vt:lpstr>CERN OpenStack Private Cloud</vt:lpstr>
      <vt:lpstr>Looking Forward to 2023</vt:lpstr>
      <vt:lpstr>Clouds At Scale Collaboration</vt:lpstr>
      <vt:lpstr>Public Cloud Investigations</vt:lpstr>
      <vt:lpstr>T-Systems Open Telekom Cloud Workloads</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Bell</cp:lastModifiedBy>
  <cp:revision>100</cp:revision>
  <cp:lastPrinted>2017-10-24T07:20:34Z</cp:lastPrinted>
  <dcterms:created xsi:type="dcterms:W3CDTF">2017-08-09T08:50:55Z</dcterms:created>
  <dcterms:modified xsi:type="dcterms:W3CDTF">2017-10-26T22:06:51Z</dcterms:modified>
</cp:coreProperties>
</file>